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2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935"/>
    <p:restoredTop sz="94712"/>
  </p:normalViewPr>
  <p:slideViewPr>
    <p:cSldViewPr snapToGrid="0">
      <p:cViewPr varScale="1">
        <p:scale>
          <a:sx n="80" d="100"/>
          <a:sy n="80" d="100"/>
        </p:scale>
        <p:origin x="528" y="5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10" d="100"/>
          <a:sy n="110" d="100"/>
        </p:scale>
        <p:origin x="4544"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Feuille_de_calcul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Inter Medium" panose="02000503000000020004" pitchFamily="2" charset="0"/>
              <a:ea typeface="Inter Medium" panose="02000503000000020004" pitchFamily="2" charset="0"/>
              <a:cs typeface="+mn-cs"/>
            </a:defRPr>
          </a:pPr>
          <a:endParaRPr lang="fr-FR"/>
        </a:p>
      </c:txPr>
    </c:title>
    <c:autoTitleDeleted val="0"/>
    <c:plotArea>
      <c:layout/>
      <c:lineChart>
        <c:grouping val="standard"/>
        <c:varyColors val="0"/>
        <c:ser>
          <c:idx val="0"/>
          <c:order val="0"/>
          <c:tx>
            <c:strRef>
              <c:f>Feuil1!$B$1</c:f>
              <c:strCache>
                <c:ptCount val="1"/>
                <c:pt idx="0">
                  <c:v>Série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Feuil1!$A$2:$A$5</c:f>
              <c:strCache>
                <c:ptCount val="4"/>
                <c:pt idx="0">
                  <c:v>Catégorie 1</c:v>
                </c:pt>
                <c:pt idx="1">
                  <c:v>Catégorie 2</c:v>
                </c:pt>
                <c:pt idx="2">
                  <c:v>Catégorie 3</c:v>
                </c:pt>
                <c:pt idx="3">
                  <c:v>Catégorie 4</c:v>
                </c:pt>
              </c:strCache>
            </c:strRef>
          </c:cat>
          <c:val>
            <c:numRef>
              <c:f>Feuil1!$B$2:$B$5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5A65-A445-B93A-2FCEC4AD1FA0}"/>
            </c:ext>
          </c:extLst>
        </c:ser>
        <c:ser>
          <c:idx val="1"/>
          <c:order val="1"/>
          <c:tx>
            <c:strRef>
              <c:f>Feuil1!$C$1</c:f>
              <c:strCache>
                <c:ptCount val="1"/>
                <c:pt idx="0">
                  <c:v>Série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Feuil1!$A$2:$A$5</c:f>
              <c:strCache>
                <c:ptCount val="4"/>
                <c:pt idx="0">
                  <c:v>Catégorie 1</c:v>
                </c:pt>
                <c:pt idx="1">
                  <c:v>Catégorie 2</c:v>
                </c:pt>
                <c:pt idx="2">
                  <c:v>Catégorie 3</c:v>
                </c:pt>
                <c:pt idx="3">
                  <c:v>Catégorie 4</c:v>
                </c:pt>
              </c:strCache>
            </c:strRef>
          </c:cat>
          <c:val>
            <c:numRef>
              <c:f>Feuil1!$C$2:$C$5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5A65-A445-B93A-2FCEC4AD1FA0}"/>
            </c:ext>
          </c:extLst>
        </c:ser>
        <c:ser>
          <c:idx val="2"/>
          <c:order val="2"/>
          <c:tx>
            <c:strRef>
              <c:f>Feuil1!$D$1</c:f>
              <c:strCache>
                <c:ptCount val="1"/>
                <c:pt idx="0">
                  <c:v>Série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Feuil1!$A$2:$A$5</c:f>
              <c:strCache>
                <c:ptCount val="4"/>
                <c:pt idx="0">
                  <c:v>Catégorie 1</c:v>
                </c:pt>
                <c:pt idx="1">
                  <c:v>Catégorie 2</c:v>
                </c:pt>
                <c:pt idx="2">
                  <c:v>Catégorie 3</c:v>
                </c:pt>
                <c:pt idx="3">
                  <c:v>Catégorie 4</c:v>
                </c:pt>
              </c:strCache>
            </c:strRef>
          </c:cat>
          <c:val>
            <c:numRef>
              <c:f>Feuil1!$D$2:$D$5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5A65-A445-B93A-2FCEC4AD1FA0}"/>
            </c:ext>
          </c:extLst>
        </c:ser>
        <c:dLbls>
          <c:showLegendKey val="0"/>
          <c:showVal val="0"/>
          <c:showCatName val="0"/>
          <c:showSerName val="0"/>
          <c:showPercent val="0"/>
          <c:showBubbleSize val="0"/>
        </c:dLbls>
        <c:marker val="1"/>
        <c:smooth val="0"/>
        <c:axId val="1355859087"/>
        <c:axId val="1355860799"/>
      </c:lineChart>
      <c:catAx>
        <c:axId val="13558590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nter Medium" panose="02000503000000020004" pitchFamily="2" charset="0"/>
                <a:ea typeface="Inter Medium" panose="02000503000000020004" pitchFamily="2" charset="0"/>
                <a:cs typeface="+mn-cs"/>
              </a:defRPr>
            </a:pPr>
            <a:endParaRPr lang="fr-FR"/>
          </a:p>
        </c:txPr>
        <c:crossAx val="1355860799"/>
        <c:crosses val="autoZero"/>
        <c:auto val="1"/>
        <c:lblAlgn val="ctr"/>
        <c:lblOffset val="100"/>
        <c:noMultiLvlLbl val="0"/>
      </c:catAx>
      <c:valAx>
        <c:axId val="13558607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3558590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Inter" panose="02000503000000020004" pitchFamily="2" charset="0"/>
              <a:ea typeface="Inter" panose="02000503000000020004" pitchFamily="2" charset="0"/>
              <a:cs typeface="+mn-cs"/>
            </a:defRPr>
          </a:pPr>
          <a:endParaRPr lang="fr-FR"/>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EE2AA5E-814B-BCB5-BFAD-3E1BE643F23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6EDB25C8-CE8C-6A66-824F-3A8A4187A70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4DA0D1E-2BD5-A545-913E-D9C8968AC72C}" type="datetimeFigureOut">
              <a:rPr lang="fr-FR" smtClean="0"/>
              <a:t>27/05/2025</a:t>
            </a:fld>
            <a:endParaRPr lang="fr-FR"/>
          </a:p>
        </p:txBody>
      </p:sp>
      <p:sp>
        <p:nvSpPr>
          <p:cNvPr id="4" name="Espace réservé du pied de page 3">
            <a:extLst>
              <a:ext uri="{FF2B5EF4-FFF2-40B4-BE49-F238E27FC236}">
                <a16:creationId xmlns:a16="http://schemas.microsoft.com/office/drawing/2014/main" id="{4ABCE5F7-B690-F803-C54D-B7719DB1265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E66C92DB-9FD0-5AC2-8977-1096ADF8327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0593457-52EE-3C42-9912-F6F53B1415C7}" type="slidenum">
              <a:rPr lang="fr-FR" smtClean="0"/>
              <a:t>‹N°›</a:t>
            </a:fld>
            <a:endParaRPr lang="fr-FR"/>
          </a:p>
        </p:txBody>
      </p:sp>
    </p:spTree>
    <p:extLst>
      <p:ext uri="{BB962C8B-B14F-4D97-AF65-F5344CB8AC3E}">
        <p14:creationId xmlns:p14="http://schemas.microsoft.com/office/powerpoint/2010/main" val="221577490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DAEA6-A8CF-B449-B2EE-0506A22EC764}" type="datetimeFigureOut">
              <a:rPr lang="fr-FR" smtClean="0"/>
              <a:t>27/05/2025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818F18-0D4F-5E43-B54F-3FCA26A9D843}" type="slidenum">
              <a:rPr lang="fr-FR" smtClean="0"/>
              <a:t>‹N°›</a:t>
            </a:fld>
            <a:endParaRPr lang="fr-FR"/>
          </a:p>
        </p:txBody>
      </p:sp>
    </p:spTree>
    <p:extLst>
      <p:ext uri="{BB962C8B-B14F-4D97-AF65-F5344CB8AC3E}">
        <p14:creationId xmlns:p14="http://schemas.microsoft.com/office/powerpoint/2010/main" val="121792191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20C340-E194-72B2-82C5-BE620E4954BC}"/>
              </a:ext>
            </a:extLst>
          </p:cNvPr>
          <p:cNvSpPr>
            <a:spLocks noGrp="1"/>
          </p:cNvSpPr>
          <p:nvPr>
            <p:ph type="ctrTitle"/>
          </p:nvPr>
        </p:nvSpPr>
        <p:spPr>
          <a:xfrm>
            <a:off x="3717375" y="1699845"/>
            <a:ext cx="7466440" cy="2673538"/>
          </a:xfrm>
        </p:spPr>
        <p:txBody>
          <a:bodyPr anchor="b">
            <a:normAutofit/>
          </a:bodyPr>
          <a:lstStyle>
            <a:lvl1pPr algn="l">
              <a:defRPr sz="6000" b="1" i="0">
                <a:latin typeface="Inter" panose="02000503000000020004" pitchFamily="2" charset="0"/>
                <a:ea typeface="Inter" panose="02000503000000020004" pitchFamily="2" charset="0"/>
              </a:defRPr>
            </a:lvl1pPr>
          </a:lstStyle>
          <a:p>
            <a:endParaRPr lang="fr-FR" dirty="0"/>
          </a:p>
        </p:txBody>
      </p:sp>
      <p:sp>
        <p:nvSpPr>
          <p:cNvPr id="3" name="Sous-titre 2">
            <a:extLst>
              <a:ext uri="{FF2B5EF4-FFF2-40B4-BE49-F238E27FC236}">
                <a16:creationId xmlns:a16="http://schemas.microsoft.com/office/drawing/2014/main" id="{BF7895A2-729C-184E-05A9-1A62D962906F}"/>
              </a:ext>
            </a:extLst>
          </p:cNvPr>
          <p:cNvSpPr>
            <a:spLocks noGrp="1"/>
          </p:cNvSpPr>
          <p:nvPr>
            <p:ph type="subTitle" idx="1"/>
          </p:nvPr>
        </p:nvSpPr>
        <p:spPr>
          <a:xfrm>
            <a:off x="3717375" y="4537924"/>
            <a:ext cx="7466440" cy="640723"/>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fr-FR" dirty="0"/>
          </a:p>
        </p:txBody>
      </p:sp>
      <p:pic>
        <p:nvPicPr>
          <p:cNvPr id="4" name="Image 3" descr="Une image contenant Graphique, graphisme, clipart, capture d’écran&#10;&#10;Description générée automatiquement">
            <a:extLst>
              <a:ext uri="{FF2B5EF4-FFF2-40B4-BE49-F238E27FC236}">
                <a16:creationId xmlns:a16="http://schemas.microsoft.com/office/drawing/2014/main" id="{1962FAAA-D6E4-1BB7-439C-579824145308}"/>
              </a:ext>
            </a:extLst>
          </p:cNvPr>
          <p:cNvPicPr>
            <a:picLocks noChangeAspect="1"/>
          </p:cNvPicPr>
          <p:nvPr userDrawn="1"/>
        </p:nvPicPr>
        <p:blipFill>
          <a:blip r:embed="rId3"/>
          <a:stretch>
            <a:fillRect/>
          </a:stretch>
        </p:blipFill>
        <p:spPr>
          <a:xfrm>
            <a:off x="8675077" y="722554"/>
            <a:ext cx="2508738" cy="856753"/>
          </a:xfrm>
          <a:prstGeom prst="rect">
            <a:avLst/>
          </a:prstGeom>
        </p:spPr>
      </p:pic>
      <p:pic>
        <p:nvPicPr>
          <p:cNvPr id="5" name="Image 4">
            <a:extLst>
              <a:ext uri="{FF2B5EF4-FFF2-40B4-BE49-F238E27FC236}">
                <a16:creationId xmlns:a16="http://schemas.microsoft.com/office/drawing/2014/main" id="{B95CEA51-75B1-45A9-7B68-063F7D46CD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28187" y="5561936"/>
            <a:ext cx="4524249" cy="763888"/>
          </a:xfrm>
          <a:prstGeom prst="rect">
            <a:avLst/>
          </a:prstGeom>
        </p:spPr>
      </p:pic>
      <p:pic>
        <p:nvPicPr>
          <p:cNvPr id="6" name="Image 5" descr="Une image contenant texte, Police, capture d’écran, Graphique&#10;&#10;Le contenu généré par l’IA peut être incorrect.">
            <a:extLst>
              <a:ext uri="{FF2B5EF4-FFF2-40B4-BE49-F238E27FC236}">
                <a16:creationId xmlns:a16="http://schemas.microsoft.com/office/drawing/2014/main" id="{4654FC72-519A-45FA-04BC-412DEC12A89B}"/>
              </a:ext>
            </a:extLst>
          </p:cNvPr>
          <p:cNvPicPr>
            <a:picLocks noChangeAspect="1"/>
          </p:cNvPicPr>
          <p:nvPr userDrawn="1"/>
        </p:nvPicPr>
        <p:blipFill>
          <a:blip r:embed="rId5"/>
          <a:stretch>
            <a:fillRect/>
          </a:stretch>
        </p:blipFill>
        <p:spPr>
          <a:xfrm>
            <a:off x="8809323" y="5755201"/>
            <a:ext cx="2919557" cy="377358"/>
          </a:xfrm>
          <a:prstGeom prst="rect">
            <a:avLst/>
          </a:prstGeom>
        </p:spPr>
      </p:pic>
      <p:pic>
        <p:nvPicPr>
          <p:cNvPr id="7" name="Image 6" descr="Une image contenant Graphique, cercle, graphisme, Police&#10;&#10;Le contenu généré par l’IA peut être incorrect.">
            <a:extLst>
              <a:ext uri="{FF2B5EF4-FFF2-40B4-BE49-F238E27FC236}">
                <a16:creationId xmlns:a16="http://schemas.microsoft.com/office/drawing/2014/main" id="{62B78F73-E8B3-B100-499A-BC97E75E8ADC}"/>
              </a:ext>
            </a:extLst>
          </p:cNvPr>
          <p:cNvPicPr>
            <a:picLocks noChangeAspect="1"/>
          </p:cNvPicPr>
          <p:nvPr userDrawn="1"/>
        </p:nvPicPr>
        <p:blipFill>
          <a:blip r:embed="rId6"/>
          <a:stretch>
            <a:fillRect/>
          </a:stretch>
        </p:blipFill>
        <p:spPr>
          <a:xfrm>
            <a:off x="3690063" y="816460"/>
            <a:ext cx="681640" cy="668939"/>
          </a:xfrm>
          <a:prstGeom prst="rect">
            <a:avLst/>
          </a:prstGeom>
        </p:spPr>
      </p:pic>
    </p:spTree>
    <p:extLst>
      <p:ext uri="{BB962C8B-B14F-4D97-AF65-F5344CB8AC3E}">
        <p14:creationId xmlns:p14="http://schemas.microsoft.com/office/powerpoint/2010/main" val="362811153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4FD5A593-38F0-61A6-A6CD-3606A6781F37}"/>
              </a:ext>
            </a:extLst>
          </p:cNvPr>
          <p:cNvSpPr>
            <a:spLocks noGrp="1"/>
          </p:cNvSpPr>
          <p:nvPr>
            <p:ph type="body" sz="half" idx="2"/>
          </p:nvPr>
        </p:nvSpPr>
        <p:spPr>
          <a:xfrm>
            <a:off x="1289539" y="2106371"/>
            <a:ext cx="2936966" cy="376261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8" name="Espace réservé du numéro de diapositive 5">
            <a:extLst>
              <a:ext uri="{FF2B5EF4-FFF2-40B4-BE49-F238E27FC236}">
                <a16:creationId xmlns:a16="http://schemas.microsoft.com/office/drawing/2014/main" id="{3DE9D132-D0F5-EC30-C839-DD3BFC495A56}"/>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1" name="Image 10" descr="Une image contenant Graphique, graphisme, symbole, conception&#10;&#10;Description générée automatiquement">
            <a:extLst>
              <a:ext uri="{FF2B5EF4-FFF2-40B4-BE49-F238E27FC236}">
                <a16:creationId xmlns:a16="http://schemas.microsoft.com/office/drawing/2014/main" id="{2E96E092-BFD7-F18B-A7CC-2E282B7AFC16}"/>
              </a:ext>
            </a:extLst>
          </p:cNvPr>
          <p:cNvPicPr>
            <a:picLocks noChangeAspect="1"/>
          </p:cNvPicPr>
          <p:nvPr userDrawn="1"/>
        </p:nvPicPr>
        <p:blipFill>
          <a:blip r:embed="rId2"/>
          <a:stretch>
            <a:fillRect/>
          </a:stretch>
        </p:blipFill>
        <p:spPr>
          <a:xfrm>
            <a:off x="838200" y="6369620"/>
            <a:ext cx="1458410" cy="245984"/>
          </a:xfrm>
          <a:prstGeom prst="rect">
            <a:avLst/>
          </a:prstGeom>
        </p:spPr>
      </p:pic>
      <p:sp>
        <p:nvSpPr>
          <p:cNvPr id="15" name="Titre 1">
            <a:extLst>
              <a:ext uri="{FF2B5EF4-FFF2-40B4-BE49-F238E27FC236}">
                <a16:creationId xmlns:a16="http://schemas.microsoft.com/office/drawing/2014/main" id="{A158B7DD-D3A5-0F73-1F07-0AF345AF206D}"/>
              </a:ext>
            </a:extLst>
          </p:cNvPr>
          <p:cNvSpPr>
            <a:spLocks noGrp="1"/>
          </p:cNvSpPr>
          <p:nvPr>
            <p:ph type="title"/>
          </p:nvPr>
        </p:nvSpPr>
        <p:spPr>
          <a:xfrm>
            <a:off x="1289538" y="540973"/>
            <a:ext cx="9636370" cy="1325563"/>
          </a:xfrm>
        </p:spPr>
        <p:txBody>
          <a:bodyPr>
            <a:normAutofit/>
          </a:bodyPr>
          <a:lstStyle>
            <a:lvl1pPr>
              <a:defRPr sz="4000"/>
            </a:lvl1pPr>
          </a:lstStyle>
          <a:p>
            <a:r>
              <a:rPr lang="fr-FR" dirty="0"/>
              <a:t>Modifiez le style du titre</a:t>
            </a:r>
          </a:p>
        </p:txBody>
      </p:sp>
      <p:cxnSp>
        <p:nvCxnSpPr>
          <p:cNvPr id="16" name="Connecteur droit 15">
            <a:extLst>
              <a:ext uri="{FF2B5EF4-FFF2-40B4-BE49-F238E27FC236}">
                <a16:creationId xmlns:a16="http://schemas.microsoft.com/office/drawing/2014/main" id="{1125C23A-C95E-F864-EA98-DCC9A267491C}"/>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
        <p:nvSpPr>
          <p:cNvPr id="18" name="Espace réservé du contenu 3">
            <a:extLst>
              <a:ext uri="{FF2B5EF4-FFF2-40B4-BE49-F238E27FC236}">
                <a16:creationId xmlns:a16="http://schemas.microsoft.com/office/drawing/2014/main" id="{20FCB66B-4DB7-6E55-71BD-F99CF43ACFBC}"/>
              </a:ext>
            </a:extLst>
          </p:cNvPr>
          <p:cNvSpPr>
            <a:spLocks noGrp="1"/>
          </p:cNvSpPr>
          <p:nvPr>
            <p:ph sz="half" idx="10"/>
          </p:nvPr>
        </p:nvSpPr>
        <p:spPr>
          <a:xfrm>
            <a:off x="4585699" y="2086707"/>
            <a:ext cx="6340209" cy="3782282"/>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912196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Seul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1693743E-ABF4-14CF-0492-11DC07523025}"/>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Tree>
    <p:extLst>
      <p:ext uri="{BB962C8B-B14F-4D97-AF65-F5344CB8AC3E}">
        <p14:creationId xmlns:p14="http://schemas.microsoft.com/office/powerpoint/2010/main" val="9239870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DF60E7-C646-3112-0445-9E797D9BEAF4}"/>
              </a:ext>
            </a:extLst>
          </p:cNvPr>
          <p:cNvSpPr>
            <a:spLocks noGrp="1"/>
          </p:cNvSpPr>
          <p:nvPr>
            <p:ph type="title"/>
          </p:nvPr>
        </p:nvSpPr>
        <p:spPr/>
        <p:txBody>
          <a:bodyPr>
            <a:normAutofit/>
          </a:bodyPr>
          <a:lstStyle>
            <a:lvl1pPr>
              <a:defRPr sz="4000"/>
            </a:lvl1pPr>
          </a:lstStyle>
          <a:p>
            <a:r>
              <a:rPr lang="fr-FR"/>
              <a:t>Modifiez le style du titre</a:t>
            </a:r>
          </a:p>
        </p:txBody>
      </p:sp>
      <p:sp>
        <p:nvSpPr>
          <p:cNvPr id="3" name="Espace réservé du contenu 2">
            <a:extLst>
              <a:ext uri="{FF2B5EF4-FFF2-40B4-BE49-F238E27FC236}">
                <a16:creationId xmlns:a16="http://schemas.microsoft.com/office/drawing/2014/main" id="{F1621F3C-CBAB-2E7D-6C0C-2F9D46642F98}"/>
              </a:ext>
            </a:extLst>
          </p:cNvPr>
          <p:cNvSpPr>
            <a:spLocks noGrp="1"/>
          </p:cNvSpPr>
          <p:nvPr>
            <p:ph sz="half" idx="1"/>
          </p:nvPr>
        </p:nvSpPr>
        <p:spPr>
          <a:xfrm>
            <a:off x="1289538" y="2086706"/>
            <a:ext cx="4730262" cy="4090257"/>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a:extLst>
              <a:ext uri="{FF2B5EF4-FFF2-40B4-BE49-F238E27FC236}">
                <a16:creationId xmlns:a16="http://schemas.microsoft.com/office/drawing/2014/main" id="{4D72D08B-88E4-14EA-DF65-0AA084ABE6D1}"/>
              </a:ext>
            </a:extLst>
          </p:cNvPr>
          <p:cNvSpPr>
            <a:spLocks noGrp="1"/>
          </p:cNvSpPr>
          <p:nvPr>
            <p:ph sz="half" idx="2"/>
          </p:nvPr>
        </p:nvSpPr>
        <p:spPr>
          <a:xfrm>
            <a:off x="6096000" y="2086706"/>
            <a:ext cx="4829908" cy="4090257"/>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8" name="Espace réservé du numéro de diapositive 5">
            <a:extLst>
              <a:ext uri="{FF2B5EF4-FFF2-40B4-BE49-F238E27FC236}">
                <a16:creationId xmlns:a16="http://schemas.microsoft.com/office/drawing/2014/main" id="{927C1DCE-890D-1E3E-3634-128A74C1DDDA}"/>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0" name="Image 9" descr="Une image contenant Graphique, graphisme, symbole, conception&#10;&#10;Description générée automatiquement">
            <a:extLst>
              <a:ext uri="{FF2B5EF4-FFF2-40B4-BE49-F238E27FC236}">
                <a16:creationId xmlns:a16="http://schemas.microsoft.com/office/drawing/2014/main" id="{38FD36F2-F28A-8BB4-C859-874012DFD51F}"/>
              </a:ext>
            </a:extLst>
          </p:cNvPr>
          <p:cNvPicPr>
            <a:picLocks noChangeAspect="1"/>
          </p:cNvPicPr>
          <p:nvPr userDrawn="1"/>
        </p:nvPicPr>
        <p:blipFill>
          <a:blip r:embed="rId2"/>
          <a:stretch>
            <a:fillRect/>
          </a:stretch>
        </p:blipFill>
        <p:spPr>
          <a:xfrm>
            <a:off x="838200" y="6369620"/>
            <a:ext cx="1458410" cy="245984"/>
          </a:xfrm>
          <a:prstGeom prst="rect">
            <a:avLst/>
          </a:prstGeom>
        </p:spPr>
      </p:pic>
      <p:cxnSp>
        <p:nvCxnSpPr>
          <p:cNvPr id="14" name="Connecteur droit 13">
            <a:extLst>
              <a:ext uri="{FF2B5EF4-FFF2-40B4-BE49-F238E27FC236}">
                <a16:creationId xmlns:a16="http://schemas.microsoft.com/office/drawing/2014/main" id="{0EBEA651-2E1B-AACB-EDDC-D68A5012529B}"/>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67234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rois colonn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DF60E7-C646-3112-0445-9E797D9BEAF4}"/>
              </a:ext>
            </a:extLst>
          </p:cNvPr>
          <p:cNvSpPr>
            <a:spLocks noGrp="1"/>
          </p:cNvSpPr>
          <p:nvPr>
            <p:ph type="title"/>
          </p:nvPr>
        </p:nvSpPr>
        <p:spPr/>
        <p:txBody>
          <a:bodyPr>
            <a:normAutofit/>
          </a:bodyPr>
          <a:lstStyle>
            <a:lvl1pPr>
              <a:defRPr sz="4000"/>
            </a:lvl1pPr>
          </a:lstStyle>
          <a:p>
            <a:r>
              <a:rPr lang="fr-FR"/>
              <a:t>Modifiez le style du titre</a:t>
            </a:r>
          </a:p>
        </p:txBody>
      </p:sp>
      <p:sp>
        <p:nvSpPr>
          <p:cNvPr id="8" name="Espace réservé du numéro de diapositive 5">
            <a:extLst>
              <a:ext uri="{FF2B5EF4-FFF2-40B4-BE49-F238E27FC236}">
                <a16:creationId xmlns:a16="http://schemas.microsoft.com/office/drawing/2014/main" id="{927C1DCE-890D-1E3E-3634-128A74C1DDDA}"/>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0" name="Image 9" descr="Une image contenant Graphique, graphisme, symbole, conception&#10;&#10;Description générée automatiquement">
            <a:extLst>
              <a:ext uri="{FF2B5EF4-FFF2-40B4-BE49-F238E27FC236}">
                <a16:creationId xmlns:a16="http://schemas.microsoft.com/office/drawing/2014/main" id="{38FD36F2-F28A-8BB4-C859-874012DFD51F}"/>
              </a:ext>
            </a:extLst>
          </p:cNvPr>
          <p:cNvPicPr>
            <a:picLocks noChangeAspect="1"/>
          </p:cNvPicPr>
          <p:nvPr userDrawn="1"/>
        </p:nvPicPr>
        <p:blipFill>
          <a:blip r:embed="rId2"/>
          <a:stretch>
            <a:fillRect/>
          </a:stretch>
        </p:blipFill>
        <p:spPr>
          <a:xfrm>
            <a:off x="838200" y="6369620"/>
            <a:ext cx="1458410" cy="245984"/>
          </a:xfrm>
          <a:prstGeom prst="rect">
            <a:avLst/>
          </a:prstGeom>
        </p:spPr>
      </p:pic>
      <p:cxnSp>
        <p:nvCxnSpPr>
          <p:cNvPr id="14" name="Connecteur droit 13">
            <a:extLst>
              <a:ext uri="{FF2B5EF4-FFF2-40B4-BE49-F238E27FC236}">
                <a16:creationId xmlns:a16="http://schemas.microsoft.com/office/drawing/2014/main" id="{0EBEA651-2E1B-AACB-EDDC-D68A5012529B}"/>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
        <p:nvSpPr>
          <p:cNvPr id="11" name="Espace réservé du contenu 2">
            <a:extLst>
              <a:ext uri="{FF2B5EF4-FFF2-40B4-BE49-F238E27FC236}">
                <a16:creationId xmlns:a16="http://schemas.microsoft.com/office/drawing/2014/main" id="{6394B72B-E29E-5FDD-E664-A4E967BADE0D}"/>
              </a:ext>
            </a:extLst>
          </p:cNvPr>
          <p:cNvSpPr>
            <a:spLocks noGrp="1"/>
          </p:cNvSpPr>
          <p:nvPr>
            <p:ph sz="half" idx="1"/>
          </p:nvPr>
        </p:nvSpPr>
        <p:spPr>
          <a:xfrm>
            <a:off x="1289538" y="2086706"/>
            <a:ext cx="3009066" cy="4090257"/>
          </a:xfrm>
        </p:spPr>
        <p:txBody>
          <a:bodyPr>
            <a:normAutofit/>
          </a:bodyPr>
          <a:lstStyle>
            <a:lvl1pPr marL="0" indent="0">
              <a:buFontTx/>
              <a:buNone/>
              <a:defRPr sz="1600"/>
            </a:lvl1pPr>
            <a:lvl2pPr marL="457200" indent="0">
              <a:buNone/>
              <a:defRPr/>
            </a:lvl2pPr>
          </a:lstStyle>
          <a:p>
            <a:pPr lvl="0"/>
            <a:r>
              <a:rPr lang="fr-FR" dirty="0"/>
              <a:t>Cliquez pour modifier les styles du texte du masque</a:t>
            </a:r>
          </a:p>
        </p:txBody>
      </p:sp>
      <p:sp>
        <p:nvSpPr>
          <p:cNvPr id="12" name="Espace réservé du contenu 2">
            <a:extLst>
              <a:ext uri="{FF2B5EF4-FFF2-40B4-BE49-F238E27FC236}">
                <a16:creationId xmlns:a16="http://schemas.microsoft.com/office/drawing/2014/main" id="{F3831E85-9FA6-EEB1-F547-AB254704FACF}"/>
              </a:ext>
            </a:extLst>
          </p:cNvPr>
          <p:cNvSpPr>
            <a:spLocks noGrp="1"/>
          </p:cNvSpPr>
          <p:nvPr>
            <p:ph sz="half" idx="10"/>
          </p:nvPr>
        </p:nvSpPr>
        <p:spPr>
          <a:xfrm>
            <a:off x="4609681" y="2086706"/>
            <a:ext cx="3009066" cy="4090257"/>
          </a:xfrm>
        </p:spPr>
        <p:txBody>
          <a:bodyPr>
            <a:normAutofit/>
          </a:bodyPr>
          <a:lstStyle>
            <a:lvl1pPr marL="0" indent="0">
              <a:buFontTx/>
              <a:buNone/>
              <a:defRPr sz="1600"/>
            </a:lvl1pPr>
            <a:lvl2pPr marL="457200" indent="0">
              <a:buNone/>
              <a:defRPr/>
            </a:lvl2pPr>
          </a:lstStyle>
          <a:p>
            <a:pPr lvl="0"/>
            <a:r>
              <a:rPr lang="fr-FR" dirty="0"/>
              <a:t>Cliquez pour modifier les styles du texte du masque</a:t>
            </a:r>
          </a:p>
        </p:txBody>
      </p:sp>
      <p:sp>
        <p:nvSpPr>
          <p:cNvPr id="13" name="Espace réservé du contenu 2">
            <a:extLst>
              <a:ext uri="{FF2B5EF4-FFF2-40B4-BE49-F238E27FC236}">
                <a16:creationId xmlns:a16="http://schemas.microsoft.com/office/drawing/2014/main" id="{722B4E66-3108-A02E-328E-228A18F2AB4C}"/>
              </a:ext>
            </a:extLst>
          </p:cNvPr>
          <p:cNvSpPr>
            <a:spLocks noGrp="1"/>
          </p:cNvSpPr>
          <p:nvPr>
            <p:ph sz="half" idx="11"/>
          </p:nvPr>
        </p:nvSpPr>
        <p:spPr>
          <a:xfrm>
            <a:off x="7918938" y="2086706"/>
            <a:ext cx="3009066" cy="4090257"/>
          </a:xfrm>
        </p:spPr>
        <p:txBody>
          <a:bodyPr>
            <a:normAutofit/>
          </a:bodyPr>
          <a:lstStyle>
            <a:lvl1pPr marL="0" indent="0">
              <a:buFontTx/>
              <a:buNone/>
              <a:defRPr sz="1600"/>
            </a:lvl1pPr>
            <a:lvl2pPr marL="457200" indent="0">
              <a:buNone/>
              <a:defRPr/>
            </a:lvl2pPr>
          </a:lstStyle>
          <a:p>
            <a:pPr lvl="0"/>
            <a:r>
              <a:rPr lang="fr-FR" dirty="0"/>
              <a:t>Cliquez pour modifier les styles du texte du masque</a:t>
            </a:r>
          </a:p>
        </p:txBody>
      </p:sp>
    </p:spTree>
    <p:extLst>
      <p:ext uri="{BB962C8B-B14F-4D97-AF65-F5344CB8AC3E}">
        <p14:creationId xmlns:p14="http://schemas.microsoft.com/office/powerpoint/2010/main" val="32256880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ux colonnes - Exergue coloré">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B9A24B7-8386-9299-6188-6DFD3FD4DB3B}"/>
              </a:ext>
            </a:extLst>
          </p:cNvPr>
          <p:cNvSpPr/>
          <p:nvPr userDrawn="1"/>
        </p:nvSpPr>
        <p:spPr>
          <a:xfrm>
            <a:off x="7750629" y="0"/>
            <a:ext cx="4441371" cy="685800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38DF60E7-C646-3112-0445-9E797D9BEAF4}"/>
              </a:ext>
            </a:extLst>
          </p:cNvPr>
          <p:cNvSpPr>
            <a:spLocks noGrp="1"/>
          </p:cNvSpPr>
          <p:nvPr>
            <p:ph type="title"/>
          </p:nvPr>
        </p:nvSpPr>
        <p:spPr/>
        <p:txBody>
          <a:bodyPr>
            <a:normAutofit/>
          </a:bodyPr>
          <a:lstStyle>
            <a:lvl1pPr>
              <a:defRPr sz="4000"/>
            </a:lvl1pPr>
          </a:lstStyle>
          <a:p>
            <a:r>
              <a:rPr lang="fr-FR"/>
              <a:t>Modifiez le style du titre</a:t>
            </a:r>
          </a:p>
        </p:txBody>
      </p:sp>
      <p:sp>
        <p:nvSpPr>
          <p:cNvPr id="8" name="Espace réservé du numéro de diapositive 5">
            <a:extLst>
              <a:ext uri="{FF2B5EF4-FFF2-40B4-BE49-F238E27FC236}">
                <a16:creationId xmlns:a16="http://schemas.microsoft.com/office/drawing/2014/main" id="{927C1DCE-890D-1E3E-3634-128A74C1DDDA}"/>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0" name="Image 9" descr="Une image contenant Graphique, graphisme, symbole, conception&#10;&#10;Description générée automatiquement">
            <a:extLst>
              <a:ext uri="{FF2B5EF4-FFF2-40B4-BE49-F238E27FC236}">
                <a16:creationId xmlns:a16="http://schemas.microsoft.com/office/drawing/2014/main" id="{38FD36F2-F28A-8BB4-C859-874012DFD51F}"/>
              </a:ext>
            </a:extLst>
          </p:cNvPr>
          <p:cNvPicPr>
            <a:picLocks noChangeAspect="1"/>
          </p:cNvPicPr>
          <p:nvPr userDrawn="1"/>
        </p:nvPicPr>
        <p:blipFill>
          <a:blip r:embed="rId2"/>
          <a:stretch>
            <a:fillRect/>
          </a:stretch>
        </p:blipFill>
        <p:spPr>
          <a:xfrm>
            <a:off x="838200" y="6369620"/>
            <a:ext cx="1458410" cy="245984"/>
          </a:xfrm>
          <a:prstGeom prst="rect">
            <a:avLst/>
          </a:prstGeom>
        </p:spPr>
      </p:pic>
      <p:cxnSp>
        <p:nvCxnSpPr>
          <p:cNvPr id="14" name="Connecteur droit 13">
            <a:extLst>
              <a:ext uri="{FF2B5EF4-FFF2-40B4-BE49-F238E27FC236}">
                <a16:creationId xmlns:a16="http://schemas.microsoft.com/office/drawing/2014/main" id="{0EBEA651-2E1B-AACB-EDDC-D68A5012529B}"/>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
        <p:nvSpPr>
          <p:cNvPr id="11" name="Espace réservé du contenu 2">
            <a:extLst>
              <a:ext uri="{FF2B5EF4-FFF2-40B4-BE49-F238E27FC236}">
                <a16:creationId xmlns:a16="http://schemas.microsoft.com/office/drawing/2014/main" id="{6394B72B-E29E-5FDD-E664-A4E967BADE0D}"/>
              </a:ext>
            </a:extLst>
          </p:cNvPr>
          <p:cNvSpPr>
            <a:spLocks noGrp="1"/>
          </p:cNvSpPr>
          <p:nvPr>
            <p:ph sz="half" idx="1"/>
          </p:nvPr>
        </p:nvSpPr>
        <p:spPr>
          <a:xfrm>
            <a:off x="1289538" y="2086706"/>
            <a:ext cx="3009066" cy="4090257"/>
          </a:xfrm>
        </p:spPr>
        <p:txBody>
          <a:bodyPr>
            <a:normAutofit/>
          </a:bodyPr>
          <a:lstStyle>
            <a:lvl1pPr marL="0" indent="0">
              <a:buFontTx/>
              <a:buNone/>
              <a:defRPr sz="1600"/>
            </a:lvl1pPr>
            <a:lvl2pPr marL="457200" indent="0">
              <a:buNone/>
              <a:defRPr/>
            </a:lvl2pPr>
          </a:lstStyle>
          <a:p>
            <a:pPr lvl="0"/>
            <a:r>
              <a:rPr lang="fr-FR" dirty="0"/>
              <a:t>Cliquez pour modifier les styles du texte du masque</a:t>
            </a:r>
          </a:p>
        </p:txBody>
      </p:sp>
      <p:sp>
        <p:nvSpPr>
          <p:cNvPr id="12" name="Espace réservé du contenu 2">
            <a:extLst>
              <a:ext uri="{FF2B5EF4-FFF2-40B4-BE49-F238E27FC236}">
                <a16:creationId xmlns:a16="http://schemas.microsoft.com/office/drawing/2014/main" id="{F3831E85-9FA6-EEB1-F547-AB254704FACF}"/>
              </a:ext>
            </a:extLst>
          </p:cNvPr>
          <p:cNvSpPr>
            <a:spLocks noGrp="1"/>
          </p:cNvSpPr>
          <p:nvPr>
            <p:ph sz="half" idx="10"/>
          </p:nvPr>
        </p:nvSpPr>
        <p:spPr>
          <a:xfrm>
            <a:off x="4609681" y="2086706"/>
            <a:ext cx="3009066" cy="4090257"/>
          </a:xfrm>
        </p:spPr>
        <p:txBody>
          <a:bodyPr>
            <a:normAutofit/>
          </a:bodyPr>
          <a:lstStyle>
            <a:lvl1pPr marL="0" indent="0">
              <a:buFontTx/>
              <a:buNone/>
              <a:defRPr sz="1600"/>
            </a:lvl1pPr>
            <a:lvl2pPr marL="457200" indent="0">
              <a:buNone/>
              <a:defRPr/>
            </a:lvl2pPr>
          </a:lstStyle>
          <a:p>
            <a:pPr lvl="0"/>
            <a:r>
              <a:rPr lang="fr-FR" dirty="0"/>
              <a:t>Cliquez pour modifier les styles du texte du masque</a:t>
            </a:r>
          </a:p>
        </p:txBody>
      </p:sp>
      <p:sp>
        <p:nvSpPr>
          <p:cNvPr id="4" name="Espace réservé pour une image  2">
            <a:extLst>
              <a:ext uri="{FF2B5EF4-FFF2-40B4-BE49-F238E27FC236}">
                <a16:creationId xmlns:a16="http://schemas.microsoft.com/office/drawing/2014/main" id="{E87073BF-9B0B-ECDA-E6FE-D85B7C403BDD}"/>
              </a:ext>
            </a:extLst>
          </p:cNvPr>
          <p:cNvSpPr>
            <a:spLocks noGrp="1"/>
          </p:cNvSpPr>
          <p:nvPr>
            <p:ph type="pic" idx="11"/>
          </p:nvPr>
        </p:nvSpPr>
        <p:spPr>
          <a:xfrm>
            <a:off x="8131628" y="2087880"/>
            <a:ext cx="3679372" cy="408906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Tree>
    <p:extLst>
      <p:ext uri="{BB962C8B-B14F-4D97-AF65-F5344CB8AC3E}">
        <p14:creationId xmlns:p14="http://schemas.microsoft.com/office/powerpoint/2010/main" val="415318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iffres clés - Bull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DF60E7-C646-3112-0445-9E797D9BEAF4}"/>
              </a:ext>
            </a:extLst>
          </p:cNvPr>
          <p:cNvSpPr>
            <a:spLocks noGrp="1"/>
          </p:cNvSpPr>
          <p:nvPr>
            <p:ph type="title"/>
          </p:nvPr>
        </p:nvSpPr>
        <p:spPr/>
        <p:txBody>
          <a:bodyPr>
            <a:normAutofit/>
          </a:bodyPr>
          <a:lstStyle>
            <a:lvl1pPr>
              <a:defRPr sz="4000"/>
            </a:lvl1pPr>
          </a:lstStyle>
          <a:p>
            <a:r>
              <a:rPr lang="fr-FR"/>
              <a:t>Modifiez le style du titre</a:t>
            </a:r>
          </a:p>
        </p:txBody>
      </p:sp>
      <p:sp>
        <p:nvSpPr>
          <p:cNvPr id="3" name="Espace réservé du contenu 2">
            <a:extLst>
              <a:ext uri="{FF2B5EF4-FFF2-40B4-BE49-F238E27FC236}">
                <a16:creationId xmlns:a16="http://schemas.microsoft.com/office/drawing/2014/main" id="{F1621F3C-CBAB-2E7D-6C0C-2F9D46642F98}"/>
              </a:ext>
            </a:extLst>
          </p:cNvPr>
          <p:cNvSpPr>
            <a:spLocks noGrp="1"/>
          </p:cNvSpPr>
          <p:nvPr>
            <p:ph sz="half" idx="1"/>
          </p:nvPr>
        </p:nvSpPr>
        <p:spPr>
          <a:xfrm>
            <a:off x="1289538" y="2086706"/>
            <a:ext cx="3009066" cy="4090257"/>
          </a:xfrm>
        </p:spPr>
        <p:txBody>
          <a:bodyPr>
            <a:normAutofit/>
          </a:bodyPr>
          <a:lstStyle>
            <a:lvl1pPr marL="0" indent="0">
              <a:buFontTx/>
              <a:buNone/>
              <a:defRPr sz="1600"/>
            </a:lvl1pPr>
            <a:lvl2pPr marL="457200" indent="0">
              <a:buNone/>
              <a:defRPr/>
            </a:lvl2pPr>
          </a:lstStyle>
          <a:p>
            <a:pPr lvl="0"/>
            <a:r>
              <a:rPr lang="fr-FR" dirty="0"/>
              <a:t>Cliquez pour modifier les styles du texte du masque</a:t>
            </a:r>
          </a:p>
        </p:txBody>
      </p:sp>
      <p:sp>
        <p:nvSpPr>
          <p:cNvPr id="8" name="Espace réservé du numéro de diapositive 5">
            <a:extLst>
              <a:ext uri="{FF2B5EF4-FFF2-40B4-BE49-F238E27FC236}">
                <a16:creationId xmlns:a16="http://schemas.microsoft.com/office/drawing/2014/main" id="{927C1DCE-890D-1E3E-3634-128A74C1DDDA}"/>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0" name="Image 9" descr="Une image contenant Graphique, graphisme, symbole, conception&#10;&#10;Description générée automatiquement">
            <a:extLst>
              <a:ext uri="{FF2B5EF4-FFF2-40B4-BE49-F238E27FC236}">
                <a16:creationId xmlns:a16="http://schemas.microsoft.com/office/drawing/2014/main" id="{38FD36F2-F28A-8BB4-C859-874012DFD51F}"/>
              </a:ext>
            </a:extLst>
          </p:cNvPr>
          <p:cNvPicPr>
            <a:picLocks noChangeAspect="1"/>
          </p:cNvPicPr>
          <p:nvPr userDrawn="1"/>
        </p:nvPicPr>
        <p:blipFill>
          <a:blip r:embed="rId2"/>
          <a:stretch>
            <a:fillRect/>
          </a:stretch>
        </p:blipFill>
        <p:spPr>
          <a:xfrm>
            <a:off x="838200" y="6369620"/>
            <a:ext cx="1458410" cy="245984"/>
          </a:xfrm>
          <a:prstGeom prst="rect">
            <a:avLst/>
          </a:prstGeom>
        </p:spPr>
      </p:pic>
      <p:cxnSp>
        <p:nvCxnSpPr>
          <p:cNvPr id="14" name="Connecteur droit 13">
            <a:extLst>
              <a:ext uri="{FF2B5EF4-FFF2-40B4-BE49-F238E27FC236}">
                <a16:creationId xmlns:a16="http://schemas.microsoft.com/office/drawing/2014/main" id="{0EBEA651-2E1B-AACB-EDDC-D68A5012529B}"/>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pic>
        <p:nvPicPr>
          <p:cNvPr id="11" name="Image 10" descr="Une image contenant cercle&#10;&#10;Description générée automatiquement">
            <a:extLst>
              <a:ext uri="{FF2B5EF4-FFF2-40B4-BE49-F238E27FC236}">
                <a16:creationId xmlns:a16="http://schemas.microsoft.com/office/drawing/2014/main" id="{6096EFFA-60D8-FB24-D1FE-3AE9DF52CD45}"/>
              </a:ext>
            </a:extLst>
          </p:cNvPr>
          <p:cNvPicPr>
            <a:picLocks noChangeAspect="1"/>
          </p:cNvPicPr>
          <p:nvPr userDrawn="1"/>
        </p:nvPicPr>
        <p:blipFill>
          <a:blip r:embed="rId3"/>
          <a:stretch>
            <a:fillRect/>
          </a:stretch>
        </p:blipFill>
        <p:spPr>
          <a:xfrm rot="5400000">
            <a:off x="5066845" y="2361406"/>
            <a:ext cx="1953021" cy="1953021"/>
          </a:xfrm>
          <a:prstGeom prst="rect">
            <a:avLst/>
          </a:prstGeom>
        </p:spPr>
      </p:pic>
      <p:pic>
        <p:nvPicPr>
          <p:cNvPr id="13" name="Image 12" descr="Une image contenant cercle&#10;&#10;Description générée automatiquement">
            <a:extLst>
              <a:ext uri="{FF2B5EF4-FFF2-40B4-BE49-F238E27FC236}">
                <a16:creationId xmlns:a16="http://schemas.microsoft.com/office/drawing/2014/main" id="{09ABA916-031C-76BB-ED3B-E031FA2B8493}"/>
              </a:ext>
            </a:extLst>
          </p:cNvPr>
          <p:cNvPicPr>
            <a:picLocks noChangeAspect="1"/>
          </p:cNvPicPr>
          <p:nvPr userDrawn="1"/>
        </p:nvPicPr>
        <p:blipFill>
          <a:blip r:embed="rId4"/>
          <a:stretch>
            <a:fillRect/>
          </a:stretch>
        </p:blipFill>
        <p:spPr>
          <a:xfrm rot="5400000">
            <a:off x="7074296" y="3832787"/>
            <a:ext cx="1953021" cy="1953021"/>
          </a:xfrm>
          <a:prstGeom prst="rect">
            <a:avLst/>
          </a:prstGeom>
        </p:spPr>
      </p:pic>
      <p:pic>
        <p:nvPicPr>
          <p:cNvPr id="16" name="Image 15" descr="Une image contenant cercle, Caractère coloré&#10;&#10;Description générée automatiquement">
            <a:extLst>
              <a:ext uri="{FF2B5EF4-FFF2-40B4-BE49-F238E27FC236}">
                <a16:creationId xmlns:a16="http://schemas.microsoft.com/office/drawing/2014/main" id="{E7AF0F06-E6A0-A967-CA07-4DC5BEEE1FF4}"/>
              </a:ext>
            </a:extLst>
          </p:cNvPr>
          <p:cNvPicPr>
            <a:picLocks noChangeAspect="1"/>
          </p:cNvPicPr>
          <p:nvPr userDrawn="1"/>
        </p:nvPicPr>
        <p:blipFill>
          <a:blip r:embed="rId5"/>
          <a:stretch>
            <a:fillRect/>
          </a:stretch>
        </p:blipFill>
        <p:spPr>
          <a:xfrm rot="5400000">
            <a:off x="8972887" y="2361407"/>
            <a:ext cx="1953021" cy="1953021"/>
          </a:xfrm>
          <a:prstGeom prst="rect">
            <a:avLst/>
          </a:prstGeom>
        </p:spPr>
      </p:pic>
      <p:sp>
        <p:nvSpPr>
          <p:cNvPr id="17" name="Espace réservé du contenu 2">
            <a:extLst>
              <a:ext uri="{FF2B5EF4-FFF2-40B4-BE49-F238E27FC236}">
                <a16:creationId xmlns:a16="http://schemas.microsoft.com/office/drawing/2014/main" id="{79061394-3884-8C70-6469-1605A80F4D0A}"/>
              </a:ext>
            </a:extLst>
          </p:cNvPr>
          <p:cNvSpPr>
            <a:spLocks noGrp="1"/>
          </p:cNvSpPr>
          <p:nvPr>
            <p:ph sz="half" idx="10"/>
          </p:nvPr>
        </p:nvSpPr>
        <p:spPr>
          <a:xfrm>
            <a:off x="5234864" y="2560730"/>
            <a:ext cx="1616981" cy="1545771"/>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8" name="Espace réservé du contenu 2">
            <a:extLst>
              <a:ext uri="{FF2B5EF4-FFF2-40B4-BE49-F238E27FC236}">
                <a16:creationId xmlns:a16="http://schemas.microsoft.com/office/drawing/2014/main" id="{A036FCAA-2E97-FF9E-5997-138943894A50}"/>
              </a:ext>
            </a:extLst>
          </p:cNvPr>
          <p:cNvSpPr>
            <a:spLocks noGrp="1"/>
          </p:cNvSpPr>
          <p:nvPr>
            <p:ph sz="half" idx="11"/>
          </p:nvPr>
        </p:nvSpPr>
        <p:spPr>
          <a:xfrm>
            <a:off x="7242315" y="4036411"/>
            <a:ext cx="1616981" cy="1545771"/>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9" name="Espace réservé du contenu 2">
            <a:extLst>
              <a:ext uri="{FF2B5EF4-FFF2-40B4-BE49-F238E27FC236}">
                <a16:creationId xmlns:a16="http://schemas.microsoft.com/office/drawing/2014/main" id="{B7177C05-8FFB-6351-0CBC-D545C06F3697}"/>
              </a:ext>
            </a:extLst>
          </p:cNvPr>
          <p:cNvSpPr>
            <a:spLocks noGrp="1"/>
          </p:cNvSpPr>
          <p:nvPr>
            <p:ph sz="half" idx="12"/>
          </p:nvPr>
        </p:nvSpPr>
        <p:spPr>
          <a:xfrm>
            <a:off x="9140906" y="2560731"/>
            <a:ext cx="1616981" cy="1545771"/>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7573920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iffres clés - Enc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B956D8B-55A3-002F-B3C3-2066E1AFCC06}"/>
              </a:ext>
            </a:extLst>
          </p:cNvPr>
          <p:cNvSpPr/>
          <p:nvPr userDrawn="1"/>
        </p:nvSpPr>
        <p:spPr>
          <a:xfrm>
            <a:off x="1289539" y="3363681"/>
            <a:ext cx="3009066" cy="2547257"/>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dirty="0"/>
          </a:p>
        </p:txBody>
      </p:sp>
      <p:sp>
        <p:nvSpPr>
          <p:cNvPr id="6" name="Rectangle 5">
            <a:extLst>
              <a:ext uri="{FF2B5EF4-FFF2-40B4-BE49-F238E27FC236}">
                <a16:creationId xmlns:a16="http://schemas.microsoft.com/office/drawing/2014/main" id="{1CC9CFE8-B86E-EF41-9CC7-37244DE38AAC}"/>
              </a:ext>
            </a:extLst>
          </p:cNvPr>
          <p:cNvSpPr/>
          <p:nvPr userDrawn="1"/>
        </p:nvSpPr>
        <p:spPr>
          <a:xfrm>
            <a:off x="4603190" y="3363681"/>
            <a:ext cx="3009066" cy="2547257"/>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dirty="0"/>
          </a:p>
        </p:txBody>
      </p:sp>
      <p:sp>
        <p:nvSpPr>
          <p:cNvPr id="7" name="Rectangle 6">
            <a:extLst>
              <a:ext uri="{FF2B5EF4-FFF2-40B4-BE49-F238E27FC236}">
                <a16:creationId xmlns:a16="http://schemas.microsoft.com/office/drawing/2014/main" id="{D3F53DFD-84EC-A7CF-BEDF-6AF071D09830}"/>
              </a:ext>
            </a:extLst>
          </p:cNvPr>
          <p:cNvSpPr/>
          <p:nvPr userDrawn="1"/>
        </p:nvSpPr>
        <p:spPr>
          <a:xfrm>
            <a:off x="7916841" y="3363681"/>
            <a:ext cx="3009066" cy="254725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dirty="0"/>
          </a:p>
        </p:txBody>
      </p:sp>
      <p:sp>
        <p:nvSpPr>
          <p:cNvPr id="2" name="Titre 1">
            <a:extLst>
              <a:ext uri="{FF2B5EF4-FFF2-40B4-BE49-F238E27FC236}">
                <a16:creationId xmlns:a16="http://schemas.microsoft.com/office/drawing/2014/main" id="{38DF60E7-C646-3112-0445-9E797D9BEAF4}"/>
              </a:ext>
            </a:extLst>
          </p:cNvPr>
          <p:cNvSpPr>
            <a:spLocks noGrp="1"/>
          </p:cNvSpPr>
          <p:nvPr>
            <p:ph type="title"/>
          </p:nvPr>
        </p:nvSpPr>
        <p:spPr/>
        <p:txBody>
          <a:bodyPr>
            <a:normAutofit/>
          </a:bodyPr>
          <a:lstStyle>
            <a:lvl1pPr>
              <a:defRPr sz="4000"/>
            </a:lvl1pPr>
          </a:lstStyle>
          <a:p>
            <a:r>
              <a:rPr lang="fr-FR"/>
              <a:t>Modifiez le style du titre</a:t>
            </a:r>
          </a:p>
        </p:txBody>
      </p:sp>
      <p:sp>
        <p:nvSpPr>
          <p:cNvPr id="8" name="Espace réservé du numéro de diapositive 5">
            <a:extLst>
              <a:ext uri="{FF2B5EF4-FFF2-40B4-BE49-F238E27FC236}">
                <a16:creationId xmlns:a16="http://schemas.microsoft.com/office/drawing/2014/main" id="{927C1DCE-890D-1E3E-3634-128A74C1DDDA}"/>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0" name="Image 9" descr="Une image contenant Graphique, graphisme, symbole, conception&#10;&#10;Description générée automatiquement">
            <a:extLst>
              <a:ext uri="{FF2B5EF4-FFF2-40B4-BE49-F238E27FC236}">
                <a16:creationId xmlns:a16="http://schemas.microsoft.com/office/drawing/2014/main" id="{38FD36F2-F28A-8BB4-C859-874012DFD51F}"/>
              </a:ext>
            </a:extLst>
          </p:cNvPr>
          <p:cNvPicPr>
            <a:picLocks noChangeAspect="1"/>
          </p:cNvPicPr>
          <p:nvPr userDrawn="1"/>
        </p:nvPicPr>
        <p:blipFill>
          <a:blip r:embed="rId2"/>
          <a:stretch>
            <a:fillRect/>
          </a:stretch>
        </p:blipFill>
        <p:spPr>
          <a:xfrm>
            <a:off x="838200" y="6369620"/>
            <a:ext cx="1458410" cy="245984"/>
          </a:xfrm>
          <a:prstGeom prst="rect">
            <a:avLst/>
          </a:prstGeom>
        </p:spPr>
      </p:pic>
      <p:cxnSp>
        <p:nvCxnSpPr>
          <p:cNvPr id="14" name="Connecteur droit 13">
            <a:extLst>
              <a:ext uri="{FF2B5EF4-FFF2-40B4-BE49-F238E27FC236}">
                <a16:creationId xmlns:a16="http://schemas.microsoft.com/office/drawing/2014/main" id="{0EBEA651-2E1B-AACB-EDDC-D68A5012529B}"/>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
        <p:nvSpPr>
          <p:cNvPr id="17" name="Espace réservé du contenu 2">
            <a:extLst>
              <a:ext uri="{FF2B5EF4-FFF2-40B4-BE49-F238E27FC236}">
                <a16:creationId xmlns:a16="http://schemas.microsoft.com/office/drawing/2014/main" id="{79061394-3884-8C70-6469-1605A80F4D0A}"/>
              </a:ext>
            </a:extLst>
          </p:cNvPr>
          <p:cNvSpPr>
            <a:spLocks noGrp="1"/>
          </p:cNvSpPr>
          <p:nvPr>
            <p:ph sz="half" idx="10"/>
          </p:nvPr>
        </p:nvSpPr>
        <p:spPr>
          <a:xfrm>
            <a:off x="1533866" y="3581395"/>
            <a:ext cx="2515620" cy="2111828"/>
          </a:xfrm>
        </p:spPr>
        <p:txBody>
          <a:bodyPr anchor="ctr">
            <a:normAutofit/>
          </a:bodyPr>
          <a:lstStyle>
            <a:lvl1pPr marL="0" indent="0" algn="ctr">
              <a:buFontTx/>
              <a:buNone/>
              <a:defRPr sz="2800" b="1" i="0">
                <a:latin typeface="Inter SemiBold" panose="02000503000000020004" pitchFamily="2" charset="0"/>
                <a:ea typeface="Inter SemiBold" panose="02000503000000020004" pitchFamily="2" charset="0"/>
              </a:defRPr>
            </a:lvl1pPr>
          </a:lstStyle>
          <a:p>
            <a:pPr lvl="0"/>
            <a:r>
              <a:rPr lang="fr-FR" dirty="0"/>
              <a:t>Cliquez pour modifier les styles du texte du masque</a:t>
            </a:r>
          </a:p>
        </p:txBody>
      </p:sp>
      <p:sp>
        <p:nvSpPr>
          <p:cNvPr id="9" name="Espace réservé du contenu 2">
            <a:extLst>
              <a:ext uri="{FF2B5EF4-FFF2-40B4-BE49-F238E27FC236}">
                <a16:creationId xmlns:a16="http://schemas.microsoft.com/office/drawing/2014/main" id="{A852D2A2-43CD-16B2-AEBD-D179C96EF5E2}"/>
              </a:ext>
            </a:extLst>
          </p:cNvPr>
          <p:cNvSpPr>
            <a:spLocks noGrp="1"/>
          </p:cNvSpPr>
          <p:nvPr>
            <p:ph sz="half" idx="11"/>
          </p:nvPr>
        </p:nvSpPr>
        <p:spPr>
          <a:xfrm>
            <a:off x="4854009" y="3581395"/>
            <a:ext cx="2515620" cy="2111828"/>
          </a:xfrm>
        </p:spPr>
        <p:txBody>
          <a:bodyPr anchor="ctr">
            <a:normAutofit/>
          </a:bodyPr>
          <a:lstStyle>
            <a:lvl1pPr marL="0" indent="0" algn="ctr">
              <a:buFontTx/>
              <a:buNone/>
              <a:defRPr sz="2800" b="1" i="0">
                <a:latin typeface="Inter SemiBold" panose="02000503000000020004" pitchFamily="2" charset="0"/>
                <a:ea typeface="Inter SemiBold" panose="02000503000000020004" pitchFamily="2" charset="0"/>
              </a:defRPr>
            </a:lvl1pPr>
          </a:lstStyle>
          <a:p>
            <a:pPr lvl="0"/>
            <a:r>
              <a:rPr lang="fr-FR" dirty="0"/>
              <a:t>Cliquez pour modifier les styles du texte du masque</a:t>
            </a:r>
          </a:p>
        </p:txBody>
      </p:sp>
      <p:sp>
        <p:nvSpPr>
          <p:cNvPr id="12" name="Espace réservé du contenu 2">
            <a:extLst>
              <a:ext uri="{FF2B5EF4-FFF2-40B4-BE49-F238E27FC236}">
                <a16:creationId xmlns:a16="http://schemas.microsoft.com/office/drawing/2014/main" id="{A631120E-E9CF-BE85-C86E-DCF0C43F1A84}"/>
              </a:ext>
            </a:extLst>
          </p:cNvPr>
          <p:cNvSpPr>
            <a:spLocks noGrp="1"/>
          </p:cNvSpPr>
          <p:nvPr>
            <p:ph sz="half" idx="12"/>
          </p:nvPr>
        </p:nvSpPr>
        <p:spPr>
          <a:xfrm>
            <a:off x="8163267" y="3581395"/>
            <a:ext cx="2515620" cy="2111828"/>
          </a:xfrm>
        </p:spPr>
        <p:txBody>
          <a:bodyPr anchor="ctr">
            <a:normAutofit/>
          </a:bodyPr>
          <a:lstStyle>
            <a:lvl1pPr marL="0" indent="0" algn="ctr">
              <a:buFontTx/>
              <a:buNone/>
              <a:defRPr sz="2800" b="1" i="0">
                <a:latin typeface="Inter SemiBold" panose="02000503000000020004" pitchFamily="2" charset="0"/>
                <a:ea typeface="Inter SemiBold" panose="02000503000000020004" pitchFamily="2" charset="0"/>
              </a:defRPr>
            </a:lvl1pPr>
          </a:lstStyle>
          <a:p>
            <a:pPr lvl="0"/>
            <a:r>
              <a:rPr lang="fr-FR" dirty="0"/>
              <a:t>Cliquez pour modifier les styles du texte du masque</a:t>
            </a:r>
          </a:p>
        </p:txBody>
      </p:sp>
      <p:sp>
        <p:nvSpPr>
          <p:cNvPr id="15" name="Espace réservé du contenu 2">
            <a:extLst>
              <a:ext uri="{FF2B5EF4-FFF2-40B4-BE49-F238E27FC236}">
                <a16:creationId xmlns:a16="http://schemas.microsoft.com/office/drawing/2014/main" id="{50CDEA51-2E0E-19F3-C763-A5E34719A4E0}"/>
              </a:ext>
            </a:extLst>
          </p:cNvPr>
          <p:cNvSpPr>
            <a:spLocks noGrp="1"/>
          </p:cNvSpPr>
          <p:nvPr>
            <p:ph sz="half" idx="1"/>
          </p:nvPr>
        </p:nvSpPr>
        <p:spPr>
          <a:xfrm>
            <a:off x="1289537" y="2086707"/>
            <a:ext cx="9636369" cy="1105392"/>
          </a:xfrm>
        </p:spPr>
        <p:txBody>
          <a:bodyPr>
            <a:normAutofit/>
          </a:bodyPr>
          <a:lstStyle>
            <a:lvl1pPr marL="0" indent="0">
              <a:buFontTx/>
              <a:buNone/>
              <a:defRPr sz="1600"/>
            </a:lvl1pPr>
            <a:lvl2pPr marL="457200" indent="0">
              <a:buNone/>
              <a:defRPr/>
            </a:lvl2pPr>
          </a:lstStyle>
          <a:p>
            <a:pPr lvl="0"/>
            <a:r>
              <a:rPr lang="fr-FR" dirty="0"/>
              <a:t>Cliquez pour modifier les styles du texte du masque</a:t>
            </a:r>
          </a:p>
        </p:txBody>
      </p:sp>
    </p:spTree>
    <p:extLst>
      <p:ext uri="{BB962C8B-B14F-4D97-AF65-F5344CB8AC3E}">
        <p14:creationId xmlns:p14="http://schemas.microsoft.com/office/powerpoint/2010/main" val="35164929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ortraits">
    <p:spTree>
      <p:nvGrpSpPr>
        <p:cNvPr id="1" name=""/>
        <p:cNvGrpSpPr/>
        <p:nvPr/>
      </p:nvGrpSpPr>
      <p:grpSpPr>
        <a:xfrm>
          <a:off x="0" y="0"/>
          <a:ext cx="0" cy="0"/>
          <a:chOff x="0" y="0"/>
          <a:chExt cx="0" cy="0"/>
        </a:xfrm>
      </p:grpSpPr>
      <p:sp>
        <p:nvSpPr>
          <p:cNvPr id="22" name="Forme libre 21">
            <a:extLst>
              <a:ext uri="{FF2B5EF4-FFF2-40B4-BE49-F238E27FC236}">
                <a16:creationId xmlns:a16="http://schemas.microsoft.com/office/drawing/2014/main" id="{8EE21AA0-1757-788E-6CF1-68B91883FB02}"/>
              </a:ext>
            </a:extLst>
          </p:cNvPr>
          <p:cNvSpPr/>
          <p:nvPr userDrawn="1"/>
        </p:nvSpPr>
        <p:spPr>
          <a:xfrm rot="10800000">
            <a:off x="1504500" y="2345225"/>
            <a:ext cx="1879990" cy="1863436"/>
          </a:xfrm>
          <a:custGeom>
            <a:avLst/>
            <a:gdLst>
              <a:gd name="connsiteX0" fmla="*/ 1058545 w 1879990"/>
              <a:gd name="connsiteY0" fmla="*/ 1863436 h 1863436"/>
              <a:gd name="connsiteX1" fmla="*/ 821445 w 1879990"/>
              <a:gd name="connsiteY1" fmla="*/ 1863436 h 1863436"/>
              <a:gd name="connsiteX2" fmla="*/ 750553 w 1879990"/>
              <a:gd name="connsiteY2" fmla="*/ 1852616 h 1863436"/>
              <a:gd name="connsiteX3" fmla="*/ 0 w 1879990"/>
              <a:gd name="connsiteY3" fmla="*/ 931719 h 1863436"/>
              <a:gd name="connsiteX4" fmla="*/ 1 w 1879990"/>
              <a:gd name="connsiteY4" fmla="*/ 931719 h 1863436"/>
              <a:gd name="connsiteX5" fmla="*/ 750554 w 1879990"/>
              <a:gd name="connsiteY5" fmla="*/ 10822 h 1863436"/>
              <a:gd name="connsiteX6" fmla="*/ 821459 w 1879990"/>
              <a:gd name="connsiteY6" fmla="*/ 0 h 1863436"/>
              <a:gd name="connsiteX7" fmla="*/ 1879990 w 1879990"/>
              <a:gd name="connsiteY7" fmla="*/ 0 h 1863436"/>
              <a:gd name="connsiteX8" fmla="*/ 1879990 w 1879990"/>
              <a:gd name="connsiteY8" fmla="*/ 931719 h 1863436"/>
              <a:gd name="connsiteX9" fmla="*/ 1129437 w 1879990"/>
              <a:gd name="connsiteY9" fmla="*/ 1852616 h 186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9990" h="1863436">
                <a:moveTo>
                  <a:pt x="1058545" y="1863436"/>
                </a:moveTo>
                <a:lnTo>
                  <a:pt x="821445" y="1863436"/>
                </a:lnTo>
                <a:lnTo>
                  <a:pt x="750553" y="1852616"/>
                </a:lnTo>
                <a:cubicBezTo>
                  <a:pt x="322213" y="1764965"/>
                  <a:pt x="0" y="1385971"/>
                  <a:pt x="0" y="931719"/>
                </a:cubicBezTo>
                <a:lnTo>
                  <a:pt x="1" y="931719"/>
                </a:lnTo>
                <a:cubicBezTo>
                  <a:pt x="1" y="477467"/>
                  <a:pt x="322214" y="98472"/>
                  <a:pt x="750554" y="10822"/>
                </a:cubicBezTo>
                <a:lnTo>
                  <a:pt x="821459" y="0"/>
                </a:lnTo>
                <a:lnTo>
                  <a:pt x="1879990" y="0"/>
                </a:lnTo>
                <a:lnTo>
                  <a:pt x="1879990" y="931719"/>
                </a:lnTo>
                <a:cubicBezTo>
                  <a:pt x="1879990" y="1385971"/>
                  <a:pt x="1557777" y="1764966"/>
                  <a:pt x="1129437" y="1852616"/>
                </a:cubicBezTo>
                <a:close/>
              </a:path>
            </a:pathLst>
          </a:custGeom>
          <a:solidFill>
            <a:srgbClr val="F3C2C9"/>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p>
            <a:pPr algn="ctr"/>
            <a:endParaRPr lang="fr-FR"/>
          </a:p>
        </p:txBody>
      </p:sp>
      <p:sp>
        <p:nvSpPr>
          <p:cNvPr id="2" name="Titre 1">
            <a:extLst>
              <a:ext uri="{FF2B5EF4-FFF2-40B4-BE49-F238E27FC236}">
                <a16:creationId xmlns:a16="http://schemas.microsoft.com/office/drawing/2014/main" id="{38DF60E7-C646-3112-0445-9E797D9BEAF4}"/>
              </a:ext>
            </a:extLst>
          </p:cNvPr>
          <p:cNvSpPr>
            <a:spLocks noGrp="1"/>
          </p:cNvSpPr>
          <p:nvPr>
            <p:ph type="title"/>
          </p:nvPr>
        </p:nvSpPr>
        <p:spPr/>
        <p:txBody>
          <a:bodyPr>
            <a:normAutofit/>
          </a:bodyPr>
          <a:lstStyle>
            <a:lvl1pPr>
              <a:defRPr sz="4000"/>
            </a:lvl1pPr>
          </a:lstStyle>
          <a:p>
            <a:r>
              <a:rPr lang="fr-FR"/>
              <a:t>Modifiez le style du titre</a:t>
            </a:r>
          </a:p>
        </p:txBody>
      </p:sp>
      <p:sp>
        <p:nvSpPr>
          <p:cNvPr id="8" name="Espace réservé du numéro de diapositive 5">
            <a:extLst>
              <a:ext uri="{FF2B5EF4-FFF2-40B4-BE49-F238E27FC236}">
                <a16:creationId xmlns:a16="http://schemas.microsoft.com/office/drawing/2014/main" id="{927C1DCE-890D-1E3E-3634-128A74C1DDDA}"/>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0" name="Image 9" descr="Une image contenant Graphique, graphisme, symbole, conception&#10;&#10;Description générée automatiquement">
            <a:extLst>
              <a:ext uri="{FF2B5EF4-FFF2-40B4-BE49-F238E27FC236}">
                <a16:creationId xmlns:a16="http://schemas.microsoft.com/office/drawing/2014/main" id="{38FD36F2-F28A-8BB4-C859-874012DFD51F}"/>
              </a:ext>
            </a:extLst>
          </p:cNvPr>
          <p:cNvPicPr>
            <a:picLocks noChangeAspect="1"/>
          </p:cNvPicPr>
          <p:nvPr userDrawn="1"/>
        </p:nvPicPr>
        <p:blipFill>
          <a:blip r:embed="rId2"/>
          <a:stretch>
            <a:fillRect/>
          </a:stretch>
        </p:blipFill>
        <p:spPr>
          <a:xfrm>
            <a:off x="838200" y="6369620"/>
            <a:ext cx="1458410" cy="245984"/>
          </a:xfrm>
          <a:prstGeom prst="rect">
            <a:avLst/>
          </a:prstGeom>
        </p:spPr>
      </p:pic>
      <p:cxnSp>
        <p:nvCxnSpPr>
          <p:cNvPr id="14" name="Connecteur droit 13">
            <a:extLst>
              <a:ext uri="{FF2B5EF4-FFF2-40B4-BE49-F238E27FC236}">
                <a16:creationId xmlns:a16="http://schemas.microsoft.com/office/drawing/2014/main" id="{0EBEA651-2E1B-AACB-EDDC-D68A5012529B}"/>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
        <p:nvSpPr>
          <p:cNvPr id="13" name="Larme 12">
            <a:extLst>
              <a:ext uri="{FF2B5EF4-FFF2-40B4-BE49-F238E27FC236}">
                <a16:creationId xmlns:a16="http://schemas.microsoft.com/office/drawing/2014/main" id="{A30BB155-50D6-E3C3-EA43-0435F40097AF}"/>
              </a:ext>
            </a:extLst>
          </p:cNvPr>
          <p:cNvSpPr/>
          <p:nvPr userDrawn="1"/>
        </p:nvSpPr>
        <p:spPr>
          <a:xfrm rot="10800000">
            <a:off x="3957320" y="2328672"/>
            <a:ext cx="1879989" cy="1879989"/>
          </a:xfrm>
          <a:prstGeom prst="teardrop">
            <a:avLst/>
          </a:prstGeom>
          <a:solidFill>
            <a:srgbClr val="F3C2C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15" name="Larme 14">
            <a:extLst>
              <a:ext uri="{FF2B5EF4-FFF2-40B4-BE49-F238E27FC236}">
                <a16:creationId xmlns:a16="http://schemas.microsoft.com/office/drawing/2014/main" id="{C55951E3-04C0-B83D-DE38-5CEB92234A92}"/>
              </a:ext>
            </a:extLst>
          </p:cNvPr>
          <p:cNvSpPr/>
          <p:nvPr userDrawn="1"/>
        </p:nvSpPr>
        <p:spPr>
          <a:xfrm rot="10800000">
            <a:off x="6383528" y="2328672"/>
            <a:ext cx="1879989" cy="1879989"/>
          </a:xfrm>
          <a:prstGeom prst="teardrop">
            <a:avLst/>
          </a:prstGeom>
          <a:solidFill>
            <a:srgbClr val="F3C2C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16" name="Larme 15">
            <a:extLst>
              <a:ext uri="{FF2B5EF4-FFF2-40B4-BE49-F238E27FC236}">
                <a16:creationId xmlns:a16="http://schemas.microsoft.com/office/drawing/2014/main" id="{DB34C0BF-CCF1-04EA-6FAE-BAC0E75C3B54}"/>
              </a:ext>
            </a:extLst>
          </p:cNvPr>
          <p:cNvSpPr/>
          <p:nvPr userDrawn="1"/>
        </p:nvSpPr>
        <p:spPr>
          <a:xfrm rot="10800000">
            <a:off x="8821928" y="2328672"/>
            <a:ext cx="1879989" cy="1879989"/>
          </a:xfrm>
          <a:prstGeom prst="teardrop">
            <a:avLst/>
          </a:prstGeom>
          <a:solidFill>
            <a:srgbClr val="F3C2C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23" name="Espace réservé du contenu 2">
            <a:extLst>
              <a:ext uri="{FF2B5EF4-FFF2-40B4-BE49-F238E27FC236}">
                <a16:creationId xmlns:a16="http://schemas.microsoft.com/office/drawing/2014/main" id="{F0335BE0-ECBE-B740-26B1-BE91571E9EAA}"/>
              </a:ext>
            </a:extLst>
          </p:cNvPr>
          <p:cNvSpPr>
            <a:spLocks noGrp="1"/>
          </p:cNvSpPr>
          <p:nvPr>
            <p:ph sz="half" idx="1"/>
          </p:nvPr>
        </p:nvSpPr>
        <p:spPr>
          <a:xfrm>
            <a:off x="1504498" y="4401319"/>
            <a:ext cx="1879992" cy="1629368"/>
          </a:xfrm>
        </p:spPr>
        <p:txBody>
          <a:bodyPr>
            <a:normAutofit/>
          </a:bodyPr>
          <a:lstStyle>
            <a:lvl1pPr marL="0" indent="0" algn="ctr">
              <a:buFontTx/>
              <a:buNone/>
              <a:defRPr sz="1600"/>
            </a:lvl1pPr>
            <a:lvl2pPr marL="457200" indent="0">
              <a:buNone/>
              <a:defRPr/>
            </a:lvl2pPr>
          </a:lstStyle>
          <a:p>
            <a:pPr lvl="0"/>
            <a:r>
              <a:rPr lang="fr-FR" dirty="0"/>
              <a:t>Cliquez pour modifier les styles du texte du masque</a:t>
            </a:r>
          </a:p>
        </p:txBody>
      </p:sp>
      <p:sp>
        <p:nvSpPr>
          <p:cNvPr id="24" name="Espace réservé du contenu 2">
            <a:extLst>
              <a:ext uri="{FF2B5EF4-FFF2-40B4-BE49-F238E27FC236}">
                <a16:creationId xmlns:a16="http://schemas.microsoft.com/office/drawing/2014/main" id="{0E00F575-35AF-A192-6F40-9F2F3B6C2B07}"/>
              </a:ext>
            </a:extLst>
          </p:cNvPr>
          <p:cNvSpPr>
            <a:spLocks noGrp="1"/>
          </p:cNvSpPr>
          <p:nvPr>
            <p:ph sz="half" idx="10"/>
          </p:nvPr>
        </p:nvSpPr>
        <p:spPr>
          <a:xfrm>
            <a:off x="3953783" y="4401319"/>
            <a:ext cx="1879992" cy="1629368"/>
          </a:xfrm>
        </p:spPr>
        <p:txBody>
          <a:bodyPr>
            <a:normAutofit/>
          </a:bodyPr>
          <a:lstStyle>
            <a:lvl1pPr marL="0" indent="0" algn="ctr">
              <a:buFontTx/>
              <a:buNone/>
              <a:defRPr sz="1600"/>
            </a:lvl1pPr>
            <a:lvl2pPr marL="457200" indent="0">
              <a:buNone/>
              <a:defRPr/>
            </a:lvl2pPr>
          </a:lstStyle>
          <a:p>
            <a:pPr lvl="0"/>
            <a:r>
              <a:rPr lang="fr-FR" dirty="0"/>
              <a:t>Cliquez pour modifier les styles du texte du masque</a:t>
            </a:r>
          </a:p>
        </p:txBody>
      </p:sp>
      <p:sp>
        <p:nvSpPr>
          <p:cNvPr id="25" name="Espace réservé du contenu 2">
            <a:extLst>
              <a:ext uri="{FF2B5EF4-FFF2-40B4-BE49-F238E27FC236}">
                <a16:creationId xmlns:a16="http://schemas.microsoft.com/office/drawing/2014/main" id="{6F87BAAC-3683-E5F2-EF3E-D52D2992DDE9}"/>
              </a:ext>
            </a:extLst>
          </p:cNvPr>
          <p:cNvSpPr>
            <a:spLocks noGrp="1"/>
          </p:cNvSpPr>
          <p:nvPr>
            <p:ph sz="half" idx="11"/>
          </p:nvPr>
        </p:nvSpPr>
        <p:spPr>
          <a:xfrm>
            <a:off x="6381298" y="4401319"/>
            <a:ext cx="1879992" cy="1629368"/>
          </a:xfrm>
        </p:spPr>
        <p:txBody>
          <a:bodyPr>
            <a:normAutofit/>
          </a:bodyPr>
          <a:lstStyle>
            <a:lvl1pPr marL="0" indent="0" algn="ctr">
              <a:buFontTx/>
              <a:buNone/>
              <a:defRPr sz="1600"/>
            </a:lvl1pPr>
            <a:lvl2pPr marL="457200" indent="0">
              <a:buNone/>
              <a:defRPr/>
            </a:lvl2pPr>
          </a:lstStyle>
          <a:p>
            <a:pPr lvl="0"/>
            <a:r>
              <a:rPr lang="fr-FR" dirty="0"/>
              <a:t>Cliquez pour modifier les styles du texte du masque</a:t>
            </a:r>
          </a:p>
        </p:txBody>
      </p:sp>
      <p:sp>
        <p:nvSpPr>
          <p:cNvPr id="26" name="Espace réservé du contenu 2">
            <a:extLst>
              <a:ext uri="{FF2B5EF4-FFF2-40B4-BE49-F238E27FC236}">
                <a16:creationId xmlns:a16="http://schemas.microsoft.com/office/drawing/2014/main" id="{1A2FE975-E680-7285-DA79-56331EC8339C}"/>
              </a:ext>
            </a:extLst>
          </p:cNvPr>
          <p:cNvSpPr>
            <a:spLocks noGrp="1"/>
          </p:cNvSpPr>
          <p:nvPr>
            <p:ph sz="half" idx="12"/>
          </p:nvPr>
        </p:nvSpPr>
        <p:spPr>
          <a:xfrm>
            <a:off x="8819698" y="4401319"/>
            <a:ext cx="1879992" cy="1629368"/>
          </a:xfrm>
        </p:spPr>
        <p:txBody>
          <a:bodyPr>
            <a:normAutofit/>
          </a:bodyPr>
          <a:lstStyle>
            <a:lvl1pPr marL="0" indent="0" algn="ctr">
              <a:buFontTx/>
              <a:buNone/>
              <a:defRPr sz="1600"/>
            </a:lvl1pPr>
            <a:lvl2pPr marL="457200" indent="0">
              <a:buNone/>
              <a:defRPr/>
            </a:lvl2pPr>
          </a:lstStyle>
          <a:p>
            <a:pPr lvl="0"/>
            <a:r>
              <a:rPr lang="fr-FR" dirty="0"/>
              <a:t>Cliquez pour modifier les styles du texte du masque</a:t>
            </a:r>
          </a:p>
        </p:txBody>
      </p:sp>
    </p:spTree>
    <p:extLst>
      <p:ext uri="{BB962C8B-B14F-4D97-AF65-F5344CB8AC3E}">
        <p14:creationId xmlns:p14="http://schemas.microsoft.com/office/powerpoint/2010/main" val="40717318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phiqu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DF60E7-C646-3112-0445-9E797D9BEAF4}"/>
              </a:ext>
            </a:extLst>
          </p:cNvPr>
          <p:cNvSpPr>
            <a:spLocks noGrp="1"/>
          </p:cNvSpPr>
          <p:nvPr>
            <p:ph type="title"/>
          </p:nvPr>
        </p:nvSpPr>
        <p:spPr/>
        <p:txBody>
          <a:bodyPr>
            <a:normAutofit/>
          </a:bodyPr>
          <a:lstStyle>
            <a:lvl1pPr>
              <a:defRPr sz="4000"/>
            </a:lvl1pPr>
          </a:lstStyle>
          <a:p>
            <a:r>
              <a:rPr lang="fr-FR"/>
              <a:t>Modifiez le style du titre</a:t>
            </a:r>
          </a:p>
        </p:txBody>
      </p:sp>
      <p:sp>
        <p:nvSpPr>
          <p:cNvPr id="8" name="Espace réservé du numéro de diapositive 5">
            <a:extLst>
              <a:ext uri="{FF2B5EF4-FFF2-40B4-BE49-F238E27FC236}">
                <a16:creationId xmlns:a16="http://schemas.microsoft.com/office/drawing/2014/main" id="{927C1DCE-890D-1E3E-3634-128A74C1DDDA}"/>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0" name="Image 9" descr="Une image contenant Graphique, graphisme, symbole, conception&#10;&#10;Description générée automatiquement">
            <a:extLst>
              <a:ext uri="{FF2B5EF4-FFF2-40B4-BE49-F238E27FC236}">
                <a16:creationId xmlns:a16="http://schemas.microsoft.com/office/drawing/2014/main" id="{38FD36F2-F28A-8BB4-C859-874012DFD51F}"/>
              </a:ext>
            </a:extLst>
          </p:cNvPr>
          <p:cNvPicPr>
            <a:picLocks noChangeAspect="1"/>
          </p:cNvPicPr>
          <p:nvPr userDrawn="1"/>
        </p:nvPicPr>
        <p:blipFill>
          <a:blip r:embed="rId2"/>
          <a:stretch>
            <a:fillRect/>
          </a:stretch>
        </p:blipFill>
        <p:spPr>
          <a:xfrm>
            <a:off x="838200" y="6369620"/>
            <a:ext cx="1458410" cy="245984"/>
          </a:xfrm>
          <a:prstGeom prst="rect">
            <a:avLst/>
          </a:prstGeom>
        </p:spPr>
      </p:pic>
      <p:cxnSp>
        <p:nvCxnSpPr>
          <p:cNvPr id="14" name="Connecteur droit 13">
            <a:extLst>
              <a:ext uri="{FF2B5EF4-FFF2-40B4-BE49-F238E27FC236}">
                <a16:creationId xmlns:a16="http://schemas.microsoft.com/office/drawing/2014/main" id="{0EBEA651-2E1B-AACB-EDDC-D68A5012529B}"/>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
        <p:nvSpPr>
          <p:cNvPr id="11" name="Espace réservé du contenu 2">
            <a:extLst>
              <a:ext uri="{FF2B5EF4-FFF2-40B4-BE49-F238E27FC236}">
                <a16:creationId xmlns:a16="http://schemas.microsoft.com/office/drawing/2014/main" id="{6394B72B-E29E-5FDD-E664-A4E967BADE0D}"/>
              </a:ext>
            </a:extLst>
          </p:cNvPr>
          <p:cNvSpPr>
            <a:spLocks noGrp="1"/>
          </p:cNvSpPr>
          <p:nvPr>
            <p:ph sz="half" idx="1"/>
          </p:nvPr>
        </p:nvSpPr>
        <p:spPr>
          <a:xfrm>
            <a:off x="1289538" y="2086706"/>
            <a:ext cx="3009066" cy="4090257"/>
          </a:xfrm>
        </p:spPr>
        <p:txBody>
          <a:bodyPr>
            <a:normAutofit/>
          </a:bodyPr>
          <a:lstStyle>
            <a:lvl1pPr marL="0" indent="0">
              <a:buFontTx/>
              <a:buNone/>
              <a:defRPr sz="1600"/>
            </a:lvl1pPr>
            <a:lvl2pPr marL="457200" indent="0">
              <a:buNone/>
              <a:defRPr/>
            </a:lvl2pPr>
          </a:lstStyle>
          <a:p>
            <a:pPr lvl="0"/>
            <a:r>
              <a:rPr lang="fr-FR" dirty="0"/>
              <a:t>Cliquez pour modifier les styles du texte du masque</a:t>
            </a:r>
          </a:p>
        </p:txBody>
      </p:sp>
      <p:graphicFrame>
        <p:nvGraphicFramePr>
          <p:cNvPr id="4" name="Graphique 3">
            <a:extLst>
              <a:ext uri="{FF2B5EF4-FFF2-40B4-BE49-F238E27FC236}">
                <a16:creationId xmlns:a16="http://schemas.microsoft.com/office/drawing/2014/main" id="{6FDDEB15-C7C0-26A7-A72D-692329D2B68E}"/>
              </a:ext>
            </a:extLst>
          </p:cNvPr>
          <p:cNvGraphicFramePr/>
          <p:nvPr userDrawn="1">
            <p:extLst>
              <p:ext uri="{D42A27DB-BD31-4B8C-83A1-F6EECF244321}">
                <p14:modId xmlns:p14="http://schemas.microsoft.com/office/powerpoint/2010/main" val="306256285"/>
              </p:ext>
            </p:extLst>
          </p:nvPr>
        </p:nvGraphicFramePr>
        <p:xfrm>
          <a:off x="4724400" y="2086706"/>
          <a:ext cx="6201508" cy="405162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73632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4692A68C-E8A2-7097-4B22-F0623A6F5AC5}"/>
              </a:ext>
            </a:extLst>
          </p:cNvPr>
          <p:cNvSpPr>
            <a:spLocks noGrp="1"/>
          </p:cNvSpPr>
          <p:nvPr>
            <p:ph type="body" idx="1"/>
          </p:nvPr>
        </p:nvSpPr>
        <p:spPr>
          <a:xfrm>
            <a:off x="1289538" y="2086706"/>
            <a:ext cx="4708037" cy="823912"/>
          </a:xfrm>
        </p:spPr>
        <p:txBody>
          <a:bodyPr anchor="ctr">
            <a:normAutofit/>
          </a:bodyPr>
          <a:lstStyle>
            <a:lvl1pPr marL="0" indent="0">
              <a:buNone/>
              <a:defRPr sz="2000" b="0" i="0">
                <a:latin typeface="Inter Light" panose="02000503000000020004" pitchFamily="2" charset="0"/>
                <a:ea typeface="Inter Light" panose="0200050300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4" name="Espace réservé du contenu 3">
            <a:extLst>
              <a:ext uri="{FF2B5EF4-FFF2-40B4-BE49-F238E27FC236}">
                <a16:creationId xmlns:a16="http://schemas.microsoft.com/office/drawing/2014/main" id="{459FC588-2435-891B-AD24-B1563255AFBD}"/>
              </a:ext>
            </a:extLst>
          </p:cNvPr>
          <p:cNvSpPr>
            <a:spLocks noGrp="1"/>
          </p:cNvSpPr>
          <p:nvPr>
            <p:ph sz="half" idx="2"/>
          </p:nvPr>
        </p:nvSpPr>
        <p:spPr>
          <a:xfrm>
            <a:off x="1289538" y="2910618"/>
            <a:ext cx="4708037" cy="3279045"/>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texte 4">
            <a:extLst>
              <a:ext uri="{FF2B5EF4-FFF2-40B4-BE49-F238E27FC236}">
                <a16:creationId xmlns:a16="http://schemas.microsoft.com/office/drawing/2014/main" id="{DAE28FD7-FBFF-20C9-3F28-F0FFDC333A16}"/>
              </a:ext>
            </a:extLst>
          </p:cNvPr>
          <p:cNvSpPr>
            <a:spLocks noGrp="1"/>
          </p:cNvSpPr>
          <p:nvPr>
            <p:ph type="body" sz="quarter" idx="3"/>
          </p:nvPr>
        </p:nvSpPr>
        <p:spPr>
          <a:xfrm>
            <a:off x="6172200" y="2086706"/>
            <a:ext cx="4741985" cy="823912"/>
          </a:xfrm>
        </p:spPr>
        <p:txBody>
          <a:bodyPr anchor="ctr">
            <a:normAutofit/>
          </a:bodyPr>
          <a:lstStyle>
            <a:lvl1pPr marL="0" indent="0">
              <a:buNone/>
              <a:defRPr sz="2000" b="0" i="0">
                <a:latin typeface="Inter Light" panose="02000503000000020004" pitchFamily="2" charset="0"/>
                <a:ea typeface="Inter Light" panose="0200050300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934576B0-26C6-94B1-01AA-E9041304BD29}"/>
              </a:ext>
            </a:extLst>
          </p:cNvPr>
          <p:cNvSpPr>
            <a:spLocks noGrp="1"/>
          </p:cNvSpPr>
          <p:nvPr>
            <p:ph sz="quarter" idx="4"/>
          </p:nvPr>
        </p:nvSpPr>
        <p:spPr>
          <a:xfrm>
            <a:off x="6172200" y="2910618"/>
            <a:ext cx="4741985" cy="3279045"/>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0" name="Espace réservé du numéro de diapositive 5">
            <a:extLst>
              <a:ext uri="{FF2B5EF4-FFF2-40B4-BE49-F238E27FC236}">
                <a16:creationId xmlns:a16="http://schemas.microsoft.com/office/drawing/2014/main" id="{ECCD56A7-0140-4B97-60CC-8F94AF3D3684}"/>
              </a:ext>
            </a:extLst>
          </p:cNvPr>
          <p:cNvSpPr>
            <a:spLocks noGrp="1"/>
          </p:cNvSpPr>
          <p:nvPr>
            <p:ph type="sldNum" sz="quarter" idx="10"/>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3" name="Image 12" descr="Une image contenant Graphique, graphisme, symbole, conception&#10;&#10;Description générée automatiquement">
            <a:extLst>
              <a:ext uri="{FF2B5EF4-FFF2-40B4-BE49-F238E27FC236}">
                <a16:creationId xmlns:a16="http://schemas.microsoft.com/office/drawing/2014/main" id="{3B5FD3EC-28B9-384F-8F4B-7C6F507DC917}"/>
              </a:ext>
            </a:extLst>
          </p:cNvPr>
          <p:cNvPicPr>
            <a:picLocks noChangeAspect="1"/>
          </p:cNvPicPr>
          <p:nvPr userDrawn="1"/>
        </p:nvPicPr>
        <p:blipFill>
          <a:blip r:embed="rId2"/>
          <a:stretch>
            <a:fillRect/>
          </a:stretch>
        </p:blipFill>
        <p:spPr>
          <a:xfrm>
            <a:off x="838200" y="6369620"/>
            <a:ext cx="1458410" cy="245984"/>
          </a:xfrm>
          <a:prstGeom prst="rect">
            <a:avLst/>
          </a:prstGeom>
        </p:spPr>
      </p:pic>
      <p:sp>
        <p:nvSpPr>
          <p:cNvPr id="19" name="Titre 1">
            <a:extLst>
              <a:ext uri="{FF2B5EF4-FFF2-40B4-BE49-F238E27FC236}">
                <a16:creationId xmlns:a16="http://schemas.microsoft.com/office/drawing/2014/main" id="{221561DA-DCC9-1FBE-3C18-01F91DC01A8D}"/>
              </a:ext>
            </a:extLst>
          </p:cNvPr>
          <p:cNvSpPr>
            <a:spLocks noGrp="1"/>
          </p:cNvSpPr>
          <p:nvPr>
            <p:ph type="title"/>
          </p:nvPr>
        </p:nvSpPr>
        <p:spPr>
          <a:xfrm>
            <a:off x="1289538" y="540973"/>
            <a:ext cx="9636370" cy="1325563"/>
          </a:xfrm>
        </p:spPr>
        <p:txBody>
          <a:bodyPr>
            <a:normAutofit/>
          </a:bodyPr>
          <a:lstStyle>
            <a:lvl1pPr>
              <a:defRPr sz="4000"/>
            </a:lvl1pPr>
          </a:lstStyle>
          <a:p>
            <a:r>
              <a:rPr lang="fr-FR" dirty="0"/>
              <a:t>Modifiez le style du titre</a:t>
            </a:r>
          </a:p>
        </p:txBody>
      </p:sp>
      <p:cxnSp>
        <p:nvCxnSpPr>
          <p:cNvPr id="20" name="Connecteur droit 19">
            <a:extLst>
              <a:ext uri="{FF2B5EF4-FFF2-40B4-BE49-F238E27FC236}">
                <a16:creationId xmlns:a16="http://schemas.microsoft.com/office/drawing/2014/main" id="{AE3B063C-A9C8-8F06-FE24-40A9F2F6D2CF}"/>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038309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re seu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253CB4-A94B-4864-03F1-2AD6C25D86BC}"/>
              </a:ext>
            </a:extLst>
          </p:cNvPr>
          <p:cNvSpPr>
            <a:spLocks noGrp="1"/>
          </p:cNvSpPr>
          <p:nvPr>
            <p:ph type="title"/>
          </p:nvPr>
        </p:nvSpPr>
        <p:spPr>
          <a:xfrm>
            <a:off x="6435968" y="3553802"/>
            <a:ext cx="5216769" cy="1991213"/>
          </a:xfrm>
        </p:spPr>
        <p:txBody>
          <a:bodyPr>
            <a:noAutofit/>
          </a:bodyPr>
          <a:lstStyle>
            <a:lvl1pPr>
              <a:defRPr sz="5400" b="1" i="0">
                <a:latin typeface="Inter" panose="02000503000000020004" pitchFamily="2" charset="0"/>
                <a:ea typeface="Inter" panose="02000503000000020004" pitchFamily="2" charset="0"/>
              </a:defRPr>
            </a:lvl1pPr>
          </a:lstStyle>
          <a:p>
            <a:r>
              <a:rPr lang="fr-FR" dirty="0"/>
              <a:t>Modifiez le style du titre</a:t>
            </a:r>
          </a:p>
        </p:txBody>
      </p:sp>
      <p:sp>
        <p:nvSpPr>
          <p:cNvPr id="8" name="Titre 1">
            <a:extLst>
              <a:ext uri="{FF2B5EF4-FFF2-40B4-BE49-F238E27FC236}">
                <a16:creationId xmlns:a16="http://schemas.microsoft.com/office/drawing/2014/main" id="{3E537947-1DEA-5463-E754-8A6F81B75B6F}"/>
              </a:ext>
            </a:extLst>
          </p:cNvPr>
          <p:cNvSpPr txBox="1">
            <a:spLocks/>
          </p:cNvSpPr>
          <p:nvPr userDrawn="1"/>
        </p:nvSpPr>
        <p:spPr>
          <a:xfrm>
            <a:off x="937846" y="949569"/>
            <a:ext cx="2731477" cy="27314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chemeClr val="tx1"/>
                </a:solidFill>
                <a:latin typeface="Inter SemiBold" panose="02000503000000020004" pitchFamily="2" charset="0"/>
                <a:ea typeface="Inter SemiBold" panose="02000503000000020004" pitchFamily="2" charset="0"/>
                <a:cs typeface="+mj-cs"/>
              </a:defRPr>
            </a:lvl1pPr>
          </a:lstStyle>
          <a:p>
            <a:pPr algn="ctr"/>
            <a:r>
              <a:rPr lang="fr-FR" sz="13000" b="1" i="0" dirty="0">
                <a:latin typeface="Inter" panose="02000503000000020004" pitchFamily="2" charset="0"/>
                <a:ea typeface="Inter" panose="02000503000000020004" pitchFamily="2" charset="0"/>
              </a:rPr>
              <a:t>1</a:t>
            </a:r>
          </a:p>
        </p:txBody>
      </p:sp>
    </p:spTree>
    <p:extLst>
      <p:ext uri="{BB962C8B-B14F-4D97-AF65-F5344CB8AC3E}">
        <p14:creationId xmlns:p14="http://schemas.microsoft.com/office/powerpoint/2010/main" val="27773418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5" name="Espace réservé du numéro de diapositive 5">
            <a:extLst>
              <a:ext uri="{FF2B5EF4-FFF2-40B4-BE49-F238E27FC236}">
                <a16:creationId xmlns:a16="http://schemas.microsoft.com/office/drawing/2014/main" id="{8F09F061-76AC-1E7F-EA2D-0921EC34040F}"/>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7" name="Image 6" descr="Une image contenant Graphique, graphisme, symbole, conception&#10;&#10;Description générée automatiquement">
            <a:extLst>
              <a:ext uri="{FF2B5EF4-FFF2-40B4-BE49-F238E27FC236}">
                <a16:creationId xmlns:a16="http://schemas.microsoft.com/office/drawing/2014/main" id="{6CA02C35-C23B-7A4D-EEE1-52E4284E8723}"/>
              </a:ext>
            </a:extLst>
          </p:cNvPr>
          <p:cNvPicPr>
            <a:picLocks noChangeAspect="1"/>
          </p:cNvPicPr>
          <p:nvPr userDrawn="1"/>
        </p:nvPicPr>
        <p:blipFill>
          <a:blip r:embed="rId2"/>
          <a:stretch>
            <a:fillRect/>
          </a:stretch>
        </p:blipFill>
        <p:spPr>
          <a:xfrm>
            <a:off x="838200" y="6369620"/>
            <a:ext cx="1458410" cy="245984"/>
          </a:xfrm>
          <a:prstGeom prst="rect">
            <a:avLst/>
          </a:prstGeom>
        </p:spPr>
      </p:pic>
    </p:spTree>
    <p:extLst>
      <p:ext uri="{BB962C8B-B14F-4D97-AF65-F5344CB8AC3E}">
        <p14:creationId xmlns:p14="http://schemas.microsoft.com/office/powerpoint/2010/main" val="1147324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2_Titre seu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253CB4-A94B-4864-03F1-2AD6C25D86BC}"/>
              </a:ext>
            </a:extLst>
          </p:cNvPr>
          <p:cNvSpPr>
            <a:spLocks noGrp="1"/>
          </p:cNvSpPr>
          <p:nvPr>
            <p:ph type="title"/>
          </p:nvPr>
        </p:nvSpPr>
        <p:spPr>
          <a:xfrm>
            <a:off x="6435968" y="3553802"/>
            <a:ext cx="5216769" cy="1991213"/>
          </a:xfrm>
        </p:spPr>
        <p:txBody>
          <a:bodyPr>
            <a:noAutofit/>
          </a:bodyPr>
          <a:lstStyle>
            <a:lvl1pPr>
              <a:defRPr sz="5400" b="1" i="0">
                <a:latin typeface="Inter" panose="02000503000000020004" pitchFamily="2" charset="0"/>
                <a:ea typeface="Inter" panose="02000503000000020004" pitchFamily="2" charset="0"/>
              </a:defRPr>
            </a:lvl1pPr>
          </a:lstStyle>
          <a:p>
            <a:r>
              <a:rPr lang="fr-FR" dirty="0"/>
              <a:t>Modifiez le style du titre</a:t>
            </a:r>
          </a:p>
        </p:txBody>
      </p:sp>
      <p:sp>
        <p:nvSpPr>
          <p:cNvPr id="8" name="Titre 1">
            <a:extLst>
              <a:ext uri="{FF2B5EF4-FFF2-40B4-BE49-F238E27FC236}">
                <a16:creationId xmlns:a16="http://schemas.microsoft.com/office/drawing/2014/main" id="{3E537947-1DEA-5463-E754-8A6F81B75B6F}"/>
              </a:ext>
            </a:extLst>
          </p:cNvPr>
          <p:cNvSpPr txBox="1">
            <a:spLocks/>
          </p:cNvSpPr>
          <p:nvPr userDrawn="1"/>
        </p:nvSpPr>
        <p:spPr>
          <a:xfrm>
            <a:off x="937846" y="949569"/>
            <a:ext cx="2731477" cy="27314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chemeClr val="tx1"/>
                </a:solidFill>
                <a:latin typeface="Inter SemiBold" panose="02000503000000020004" pitchFamily="2" charset="0"/>
                <a:ea typeface="Inter SemiBold" panose="02000503000000020004" pitchFamily="2" charset="0"/>
                <a:cs typeface="+mj-cs"/>
              </a:defRPr>
            </a:lvl1pPr>
          </a:lstStyle>
          <a:p>
            <a:pPr algn="ctr"/>
            <a:r>
              <a:rPr lang="fr-FR" sz="13000" b="1" i="0" dirty="0">
                <a:latin typeface="Inter" panose="02000503000000020004" pitchFamily="2" charset="0"/>
                <a:ea typeface="Inter" panose="02000503000000020004" pitchFamily="2" charset="0"/>
              </a:rPr>
              <a:t>2</a:t>
            </a:r>
          </a:p>
        </p:txBody>
      </p:sp>
    </p:spTree>
    <p:extLst>
      <p:ext uri="{BB962C8B-B14F-4D97-AF65-F5344CB8AC3E}">
        <p14:creationId xmlns:p14="http://schemas.microsoft.com/office/powerpoint/2010/main" val="4278943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Titre seu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253CB4-A94B-4864-03F1-2AD6C25D86BC}"/>
              </a:ext>
            </a:extLst>
          </p:cNvPr>
          <p:cNvSpPr>
            <a:spLocks noGrp="1"/>
          </p:cNvSpPr>
          <p:nvPr>
            <p:ph type="title"/>
          </p:nvPr>
        </p:nvSpPr>
        <p:spPr>
          <a:xfrm>
            <a:off x="6435968" y="3553802"/>
            <a:ext cx="5216769" cy="1991213"/>
          </a:xfrm>
        </p:spPr>
        <p:txBody>
          <a:bodyPr>
            <a:noAutofit/>
          </a:bodyPr>
          <a:lstStyle>
            <a:lvl1pPr>
              <a:defRPr sz="5400" b="1" i="0">
                <a:latin typeface="Inter" panose="02000503000000020004" pitchFamily="2" charset="0"/>
                <a:ea typeface="Inter" panose="02000503000000020004" pitchFamily="2" charset="0"/>
              </a:defRPr>
            </a:lvl1pPr>
          </a:lstStyle>
          <a:p>
            <a:r>
              <a:rPr lang="fr-FR" dirty="0"/>
              <a:t>Modifiez le style du titre</a:t>
            </a:r>
          </a:p>
        </p:txBody>
      </p:sp>
      <p:sp>
        <p:nvSpPr>
          <p:cNvPr id="8" name="Titre 1">
            <a:extLst>
              <a:ext uri="{FF2B5EF4-FFF2-40B4-BE49-F238E27FC236}">
                <a16:creationId xmlns:a16="http://schemas.microsoft.com/office/drawing/2014/main" id="{3E537947-1DEA-5463-E754-8A6F81B75B6F}"/>
              </a:ext>
            </a:extLst>
          </p:cNvPr>
          <p:cNvSpPr txBox="1">
            <a:spLocks/>
          </p:cNvSpPr>
          <p:nvPr userDrawn="1"/>
        </p:nvSpPr>
        <p:spPr>
          <a:xfrm>
            <a:off x="937846" y="949569"/>
            <a:ext cx="2731477" cy="273147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chemeClr val="tx1"/>
                </a:solidFill>
                <a:latin typeface="Inter SemiBold" panose="02000503000000020004" pitchFamily="2" charset="0"/>
                <a:ea typeface="Inter SemiBold" panose="02000503000000020004" pitchFamily="2" charset="0"/>
                <a:cs typeface="+mj-cs"/>
              </a:defRPr>
            </a:lvl1pPr>
          </a:lstStyle>
          <a:p>
            <a:pPr algn="ctr"/>
            <a:r>
              <a:rPr lang="fr-FR" sz="13000" b="1" i="0" dirty="0">
                <a:latin typeface="Inter" panose="02000503000000020004" pitchFamily="2" charset="0"/>
                <a:ea typeface="Inter" panose="02000503000000020004" pitchFamily="2" charset="0"/>
              </a:rPr>
              <a:t>3</a:t>
            </a:r>
          </a:p>
        </p:txBody>
      </p:sp>
    </p:spTree>
    <p:extLst>
      <p:ext uri="{BB962C8B-B14F-4D97-AF65-F5344CB8AC3E}">
        <p14:creationId xmlns:p14="http://schemas.microsoft.com/office/powerpoint/2010/main" val="2545021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Titr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E80758-3D98-7976-A86E-982DB41934A3}"/>
              </a:ext>
            </a:extLst>
          </p:cNvPr>
          <p:cNvSpPr>
            <a:spLocks noGrp="1"/>
          </p:cNvSpPr>
          <p:nvPr>
            <p:ph type="title"/>
          </p:nvPr>
        </p:nvSpPr>
        <p:spPr>
          <a:xfrm>
            <a:off x="6447692" y="3417277"/>
            <a:ext cx="4994031" cy="1471247"/>
          </a:xfrm>
        </p:spPr>
        <p:txBody>
          <a:bodyPr anchor="b">
            <a:normAutofit/>
          </a:bodyPr>
          <a:lstStyle>
            <a:lvl1pPr>
              <a:defRPr sz="4000" b="1" i="0">
                <a:latin typeface="Inter" panose="02000503000000020004" pitchFamily="2" charset="0"/>
                <a:ea typeface="Inter" panose="02000503000000020004" pitchFamily="2" charset="0"/>
              </a:defRPr>
            </a:lvl1pPr>
          </a:lstStyle>
          <a:p>
            <a:r>
              <a:rPr lang="fr-FR"/>
              <a:t>Modifiez le style du titre</a:t>
            </a:r>
          </a:p>
        </p:txBody>
      </p:sp>
      <p:sp>
        <p:nvSpPr>
          <p:cNvPr id="3" name="Espace réservé du texte 2">
            <a:extLst>
              <a:ext uri="{FF2B5EF4-FFF2-40B4-BE49-F238E27FC236}">
                <a16:creationId xmlns:a16="http://schemas.microsoft.com/office/drawing/2014/main" id="{7270F137-17D6-C191-D9A8-BD6FB0F69491}"/>
              </a:ext>
            </a:extLst>
          </p:cNvPr>
          <p:cNvSpPr>
            <a:spLocks noGrp="1"/>
          </p:cNvSpPr>
          <p:nvPr>
            <p:ph type="body" idx="1"/>
          </p:nvPr>
        </p:nvSpPr>
        <p:spPr>
          <a:xfrm>
            <a:off x="6447692" y="4876800"/>
            <a:ext cx="4994031" cy="785446"/>
          </a:xfrm>
        </p:spPr>
        <p:txBody>
          <a:bodyPr>
            <a:normAutofit/>
          </a:bodyPr>
          <a:lstStyle>
            <a:lvl1pPr marL="0" indent="0">
              <a:buNone/>
              <a:defRPr sz="2000" b="0" i="0">
                <a:solidFill>
                  <a:schemeClr val="tx1"/>
                </a:solidFill>
                <a:latin typeface="Inter Light" panose="02000503000000020004" pitchFamily="2" charset="0"/>
                <a:ea typeface="Inter Light" panose="02000503000000020004" pitchFamily="2"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2358702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r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AA3806CE-83F0-1B61-C6FC-EE96A4DCCA1A}"/>
              </a:ext>
            </a:extLst>
          </p:cNvPr>
          <p:cNvSpPr>
            <a:spLocks noGrp="1"/>
          </p:cNvSpPr>
          <p:nvPr>
            <p:ph type="title"/>
          </p:nvPr>
        </p:nvSpPr>
        <p:spPr>
          <a:xfrm>
            <a:off x="6447692" y="3417277"/>
            <a:ext cx="4994031" cy="1471247"/>
          </a:xfrm>
        </p:spPr>
        <p:txBody>
          <a:bodyPr anchor="b">
            <a:normAutofit/>
          </a:bodyPr>
          <a:lstStyle>
            <a:lvl1pPr>
              <a:defRPr sz="4000" b="1" i="0">
                <a:latin typeface="Inter" panose="02000503000000020004" pitchFamily="2" charset="0"/>
                <a:ea typeface="Inter" panose="02000503000000020004" pitchFamily="2" charset="0"/>
              </a:defRPr>
            </a:lvl1pPr>
          </a:lstStyle>
          <a:p>
            <a:r>
              <a:rPr lang="fr-FR"/>
              <a:t>Modifiez le style du titre</a:t>
            </a:r>
          </a:p>
        </p:txBody>
      </p:sp>
      <p:sp>
        <p:nvSpPr>
          <p:cNvPr id="9" name="Espace réservé du texte 2">
            <a:extLst>
              <a:ext uri="{FF2B5EF4-FFF2-40B4-BE49-F238E27FC236}">
                <a16:creationId xmlns:a16="http://schemas.microsoft.com/office/drawing/2014/main" id="{9FD47F28-A3FD-3369-5E67-B343BF53E6A9}"/>
              </a:ext>
            </a:extLst>
          </p:cNvPr>
          <p:cNvSpPr>
            <a:spLocks noGrp="1"/>
          </p:cNvSpPr>
          <p:nvPr>
            <p:ph type="body" idx="1"/>
          </p:nvPr>
        </p:nvSpPr>
        <p:spPr>
          <a:xfrm>
            <a:off x="6447692" y="4876800"/>
            <a:ext cx="4994031" cy="785446"/>
          </a:xfrm>
        </p:spPr>
        <p:txBody>
          <a:bodyPr>
            <a:normAutofit/>
          </a:bodyPr>
          <a:lstStyle>
            <a:lvl1pPr marL="0" indent="0">
              <a:buNone/>
              <a:defRPr sz="2000" b="0" i="0">
                <a:solidFill>
                  <a:schemeClr val="tx1"/>
                </a:solidFill>
                <a:latin typeface="Inter Light" panose="02000503000000020004" pitchFamily="2" charset="0"/>
                <a:ea typeface="Inter Light" panose="02000503000000020004" pitchFamily="2"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2035825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r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1BC20AAF-63C8-7B03-943B-A6CF7E7031C8}"/>
              </a:ext>
            </a:extLst>
          </p:cNvPr>
          <p:cNvSpPr>
            <a:spLocks noGrp="1"/>
          </p:cNvSpPr>
          <p:nvPr>
            <p:ph type="title"/>
          </p:nvPr>
        </p:nvSpPr>
        <p:spPr>
          <a:xfrm>
            <a:off x="6447692" y="2944072"/>
            <a:ext cx="4994031" cy="1956175"/>
          </a:xfrm>
        </p:spPr>
        <p:txBody>
          <a:bodyPr anchor="b">
            <a:normAutofit/>
          </a:bodyPr>
          <a:lstStyle>
            <a:lvl1pPr>
              <a:defRPr sz="4000" b="1" i="0">
                <a:latin typeface="Inter" panose="02000503000000020004" pitchFamily="2" charset="0"/>
                <a:ea typeface="Inter" panose="02000503000000020004" pitchFamily="2" charset="0"/>
              </a:defRPr>
            </a:lvl1pPr>
          </a:lstStyle>
          <a:p>
            <a:r>
              <a:rPr lang="fr-FR"/>
              <a:t>Modifiez le style du titre</a:t>
            </a:r>
          </a:p>
        </p:txBody>
      </p:sp>
      <p:sp>
        <p:nvSpPr>
          <p:cNvPr id="5" name="Espace réservé du texte 2">
            <a:extLst>
              <a:ext uri="{FF2B5EF4-FFF2-40B4-BE49-F238E27FC236}">
                <a16:creationId xmlns:a16="http://schemas.microsoft.com/office/drawing/2014/main" id="{82EC9CBB-E853-8F54-DF74-3443BFB67A4D}"/>
              </a:ext>
            </a:extLst>
          </p:cNvPr>
          <p:cNvSpPr>
            <a:spLocks noGrp="1"/>
          </p:cNvSpPr>
          <p:nvPr>
            <p:ph type="body" idx="1"/>
          </p:nvPr>
        </p:nvSpPr>
        <p:spPr>
          <a:xfrm>
            <a:off x="6447692" y="4888523"/>
            <a:ext cx="4994031" cy="984740"/>
          </a:xfrm>
        </p:spPr>
        <p:txBody>
          <a:bodyPr>
            <a:normAutofit/>
          </a:bodyPr>
          <a:lstStyle>
            <a:lvl1pPr marL="0" indent="0">
              <a:buNone/>
              <a:defRPr sz="2000" b="0" i="0">
                <a:solidFill>
                  <a:schemeClr val="tx1"/>
                </a:solidFill>
                <a:latin typeface="Inter Light" panose="02000503000000020004" pitchFamily="2" charset="0"/>
                <a:ea typeface="Inter Light" panose="02000503000000020004" pitchFamily="2"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2061026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202906-848F-DE40-73F4-F4CDAF8FBDFE}"/>
              </a:ext>
            </a:extLst>
          </p:cNvPr>
          <p:cNvSpPr>
            <a:spLocks noGrp="1"/>
          </p:cNvSpPr>
          <p:nvPr>
            <p:ph type="title"/>
          </p:nvPr>
        </p:nvSpPr>
        <p:spPr/>
        <p:txBody>
          <a:bodyPr>
            <a:normAutofit/>
          </a:bodyPr>
          <a:lstStyle>
            <a:lvl1pPr>
              <a:defRPr sz="4000"/>
            </a:lvl1pPr>
          </a:lstStyle>
          <a:p>
            <a:r>
              <a:rPr lang="fr-FR" dirty="0"/>
              <a:t>Modifiez le style du titre</a:t>
            </a:r>
          </a:p>
        </p:txBody>
      </p:sp>
      <p:sp>
        <p:nvSpPr>
          <p:cNvPr id="3" name="Espace réservé du contenu 2">
            <a:extLst>
              <a:ext uri="{FF2B5EF4-FFF2-40B4-BE49-F238E27FC236}">
                <a16:creationId xmlns:a16="http://schemas.microsoft.com/office/drawing/2014/main" id="{CDE58325-0D5B-0085-CC75-B7A29A13A7C7}"/>
              </a:ext>
            </a:extLst>
          </p:cNvPr>
          <p:cNvSpPr>
            <a:spLocks noGrp="1"/>
          </p:cNvSpPr>
          <p:nvPr>
            <p:ph idx="1"/>
          </p:nvPr>
        </p:nvSpPr>
        <p:spPr>
          <a:xfrm>
            <a:off x="1289538" y="2086707"/>
            <a:ext cx="9636370" cy="4266103"/>
          </a:xfrm>
        </p:spPr>
        <p:txBody>
          <a:bodyP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dirty="0"/>
              <a:t>Cliquez pour modifier les styles du texte du masque</a:t>
            </a:r>
          </a:p>
        </p:txBody>
      </p:sp>
      <p:sp>
        <p:nvSpPr>
          <p:cNvPr id="7" name="Espace réservé du numéro de diapositive 5">
            <a:extLst>
              <a:ext uri="{FF2B5EF4-FFF2-40B4-BE49-F238E27FC236}">
                <a16:creationId xmlns:a16="http://schemas.microsoft.com/office/drawing/2014/main" id="{075633D7-A850-3314-3675-1717A5D806FA}"/>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9" name="Image 8" descr="Une image contenant Graphique, graphisme, symbole, conception&#10;&#10;Description générée automatiquement">
            <a:extLst>
              <a:ext uri="{FF2B5EF4-FFF2-40B4-BE49-F238E27FC236}">
                <a16:creationId xmlns:a16="http://schemas.microsoft.com/office/drawing/2014/main" id="{A1C6CD83-830B-F347-4658-B53B2321F147}"/>
              </a:ext>
            </a:extLst>
          </p:cNvPr>
          <p:cNvPicPr>
            <a:picLocks noChangeAspect="1"/>
          </p:cNvPicPr>
          <p:nvPr userDrawn="1"/>
        </p:nvPicPr>
        <p:blipFill>
          <a:blip r:embed="rId2"/>
          <a:stretch>
            <a:fillRect/>
          </a:stretch>
        </p:blipFill>
        <p:spPr>
          <a:xfrm>
            <a:off x="838200" y="6369620"/>
            <a:ext cx="1458410" cy="245984"/>
          </a:xfrm>
          <a:prstGeom prst="rect">
            <a:avLst/>
          </a:prstGeom>
        </p:spPr>
      </p:pic>
      <p:cxnSp>
        <p:nvCxnSpPr>
          <p:cNvPr id="11" name="Connecteur droit 10">
            <a:extLst>
              <a:ext uri="{FF2B5EF4-FFF2-40B4-BE49-F238E27FC236}">
                <a16:creationId xmlns:a16="http://schemas.microsoft.com/office/drawing/2014/main" id="{36F6D6FF-EC2D-E456-9A16-DE3DF07D4179}"/>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44413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avec légend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1693743E-ABF4-14CF-0492-11DC07523025}"/>
              </a:ext>
            </a:extLst>
          </p:cNvPr>
          <p:cNvSpPr>
            <a:spLocks noGrp="1"/>
          </p:cNvSpPr>
          <p:nvPr>
            <p:ph type="pic" idx="1"/>
          </p:nvPr>
        </p:nvSpPr>
        <p:spPr>
          <a:xfrm>
            <a:off x="4593771" y="2087880"/>
            <a:ext cx="6332138" cy="37731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75790BD8-3601-F7FE-8B63-A059252041D7}"/>
              </a:ext>
            </a:extLst>
          </p:cNvPr>
          <p:cNvSpPr>
            <a:spLocks noGrp="1"/>
          </p:cNvSpPr>
          <p:nvPr>
            <p:ph type="body" sz="half" idx="2"/>
          </p:nvPr>
        </p:nvSpPr>
        <p:spPr>
          <a:xfrm>
            <a:off x="1281467" y="2095817"/>
            <a:ext cx="2936966" cy="37731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dirty="0"/>
              <a:t>Cliquez pour modifier les styles du texte du masque</a:t>
            </a:r>
          </a:p>
        </p:txBody>
      </p:sp>
      <p:sp>
        <p:nvSpPr>
          <p:cNvPr id="8" name="Espace réservé du numéro de diapositive 5">
            <a:extLst>
              <a:ext uri="{FF2B5EF4-FFF2-40B4-BE49-F238E27FC236}">
                <a16:creationId xmlns:a16="http://schemas.microsoft.com/office/drawing/2014/main" id="{FFEE4CAD-7519-827A-1861-5C4AE8CB97C3}"/>
              </a:ext>
            </a:extLst>
          </p:cNvPr>
          <p:cNvSpPr>
            <a:spLocks noGrp="1"/>
          </p:cNvSpPr>
          <p:nvPr>
            <p:ph type="sldNum" sz="quarter" idx="4"/>
          </p:nvPr>
        </p:nvSpPr>
        <p:spPr>
          <a:xfrm>
            <a:off x="4724400" y="6346470"/>
            <a:ext cx="2743200" cy="245984"/>
          </a:xfrm>
          <a:prstGeom prst="rect">
            <a:avLst/>
          </a:prstGeom>
        </p:spPr>
        <p:txBody>
          <a:bodyPr/>
          <a:lstStyle>
            <a:lvl1pPr algn="ctr">
              <a:defRPr sz="1100" b="0" i="0">
                <a:latin typeface="Inter Medium" panose="02000503000000020004" pitchFamily="2" charset="0"/>
                <a:ea typeface="Inter Medium" panose="02000503000000020004" pitchFamily="2" charset="0"/>
              </a:defRPr>
            </a:lvl1pPr>
          </a:lstStyle>
          <a:p>
            <a:fld id="{32381F24-4E42-0E44-8552-EB1F62782903}" type="slidenum">
              <a:rPr lang="fr-FR" smtClean="0"/>
              <a:pPr/>
              <a:t>‹N°›</a:t>
            </a:fld>
            <a:endParaRPr lang="fr-FR"/>
          </a:p>
        </p:txBody>
      </p:sp>
      <p:pic>
        <p:nvPicPr>
          <p:cNvPr id="11" name="Image 10" descr="Une image contenant Graphique, graphisme, symbole, conception&#10;&#10;Description générée automatiquement">
            <a:extLst>
              <a:ext uri="{FF2B5EF4-FFF2-40B4-BE49-F238E27FC236}">
                <a16:creationId xmlns:a16="http://schemas.microsoft.com/office/drawing/2014/main" id="{7F4B29A6-6A69-268C-C85D-7008E8E50D47}"/>
              </a:ext>
            </a:extLst>
          </p:cNvPr>
          <p:cNvPicPr>
            <a:picLocks noChangeAspect="1"/>
          </p:cNvPicPr>
          <p:nvPr userDrawn="1"/>
        </p:nvPicPr>
        <p:blipFill>
          <a:blip r:embed="rId2"/>
          <a:stretch>
            <a:fillRect/>
          </a:stretch>
        </p:blipFill>
        <p:spPr>
          <a:xfrm>
            <a:off x="838200" y="6369620"/>
            <a:ext cx="1458410" cy="245984"/>
          </a:xfrm>
          <a:prstGeom prst="rect">
            <a:avLst/>
          </a:prstGeom>
        </p:spPr>
      </p:pic>
      <p:sp>
        <p:nvSpPr>
          <p:cNvPr id="15" name="Titre 1">
            <a:extLst>
              <a:ext uri="{FF2B5EF4-FFF2-40B4-BE49-F238E27FC236}">
                <a16:creationId xmlns:a16="http://schemas.microsoft.com/office/drawing/2014/main" id="{D84BAAA5-F369-58FD-970C-0E790AB197C5}"/>
              </a:ext>
            </a:extLst>
          </p:cNvPr>
          <p:cNvSpPr>
            <a:spLocks noGrp="1"/>
          </p:cNvSpPr>
          <p:nvPr>
            <p:ph type="title"/>
          </p:nvPr>
        </p:nvSpPr>
        <p:spPr>
          <a:xfrm>
            <a:off x="1289538" y="540973"/>
            <a:ext cx="9636370" cy="1325563"/>
          </a:xfrm>
        </p:spPr>
        <p:txBody>
          <a:bodyPr>
            <a:normAutofit/>
          </a:bodyPr>
          <a:lstStyle>
            <a:lvl1pPr>
              <a:defRPr sz="4000"/>
            </a:lvl1pPr>
          </a:lstStyle>
          <a:p>
            <a:r>
              <a:rPr lang="fr-FR" dirty="0"/>
              <a:t>Modifiez le style du titre</a:t>
            </a:r>
          </a:p>
        </p:txBody>
      </p:sp>
      <p:cxnSp>
        <p:nvCxnSpPr>
          <p:cNvPr id="16" name="Connecteur droit 15">
            <a:extLst>
              <a:ext uri="{FF2B5EF4-FFF2-40B4-BE49-F238E27FC236}">
                <a16:creationId xmlns:a16="http://schemas.microsoft.com/office/drawing/2014/main" id="{5FFCC7DC-28C4-F92B-F777-3EEDDC3254FC}"/>
              </a:ext>
            </a:extLst>
          </p:cNvPr>
          <p:cNvCxnSpPr/>
          <p:nvPr userDrawn="1"/>
        </p:nvCxnSpPr>
        <p:spPr>
          <a:xfrm>
            <a:off x="1289538" y="1866536"/>
            <a:ext cx="963637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491892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0D6B82F-195C-DA05-AB2A-2F459A43F716}"/>
              </a:ext>
            </a:extLst>
          </p:cNvPr>
          <p:cNvSpPr>
            <a:spLocks noGrp="1"/>
          </p:cNvSpPr>
          <p:nvPr>
            <p:ph type="title"/>
          </p:nvPr>
        </p:nvSpPr>
        <p:spPr>
          <a:xfrm>
            <a:off x="1289538" y="540973"/>
            <a:ext cx="963637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E86BBE54-5056-5544-DDA2-CE4E835185BF}"/>
              </a:ext>
            </a:extLst>
          </p:cNvPr>
          <p:cNvSpPr>
            <a:spLocks noGrp="1"/>
          </p:cNvSpPr>
          <p:nvPr>
            <p:ph type="body" idx="1"/>
          </p:nvPr>
        </p:nvSpPr>
        <p:spPr>
          <a:xfrm>
            <a:off x="1289538" y="2001473"/>
            <a:ext cx="963637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600036413"/>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61" r:id="rId3"/>
    <p:sldLayoutId id="2147483660" r:id="rId4"/>
    <p:sldLayoutId id="2147483651" r:id="rId5"/>
    <p:sldLayoutId id="2147483662" r:id="rId6"/>
    <p:sldLayoutId id="2147483663" r:id="rId7"/>
    <p:sldLayoutId id="2147483650" r:id="rId8"/>
    <p:sldLayoutId id="2147483657" r:id="rId9"/>
    <p:sldLayoutId id="2147483656" r:id="rId10"/>
    <p:sldLayoutId id="2147483665" r:id="rId11"/>
    <p:sldLayoutId id="2147483652" r:id="rId12"/>
    <p:sldLayoutId id="2147483664" r:id="rId13"/>
    <p:sldLayoutId id="2147483669" r:id="rId14"/>
    <p:sldLayoutId id="2147483667" r:id="rId15"/>
    <p:sldLayoutId id="2147483668" r:id="rId16"/>
    <p:sldLayoutId id="2147483666" r:id="rId17"/>
    <p:sldLayoutId id="2147483670" r:id="rId18"/>
    <p:sldLayoutId id="2147483653" r:id="rId19"/>
    <p:sldLayoutId id="2147483655" r:id="rId20"/>
  </p:sldLayoutIdLst>
  <p:hf hdr="0" ftr="0" dt="0"/>
  <p:txStyles>
    <p:titleStyle>
      <a:lvl1pPr algn="l" defTabSz="914400" rtl="0" eaLnBrk="1" latinLnBrk="0" hangingPunct="1">
        <a:lnSpc>
          <a:spcPct val="90000"/>
        </a:lnSpc>
        <a:spcBef>
          <a:spcPct val="0"/>
        </a:spcBef>
        <a:buNone/>
        <a:defRPr sz="4000" b="1" i="0" kern="1200">
          <a:solidFill>
            <a:schemeClr val="tx1"/>
          </a:solidFill>
          <a:latin typeface="Inter SemiBold" panose="02000503000000020004" pitchFamily="2" charset="0"/>
          <a:ea typeface="Inter SemiBold" panose="02000503000000020004"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tx1"/>
          </a:solidFill>
          <a:latin typeface="Inter Medium" panose="02000503000000020004" pitchFamily="2" charset="0"/>
          <a:ea typeface="Inter Medium" panose="02000503000000020004"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Inter" panose="02000503000000020004" pitchFamily="2" charset="0"/>
          <a:ea typeface="Inter" panose="02000503000000020004"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Inter" panose="02000503000000020004" pitchFamily="2" charset="0"/>
          <a:ea typeface="Inter" panose="02000503000000020004"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100" b="0" i="0" kern="1200">
          <a:solidFill>
            <a:schemeClr val="tx1"/>
          </a:solidFill>
          <a:latin typeface="Inter" panose="02000503000000020004" pitchFamily="2" charset="0"/>
          <a:ea typeface="Inter" panose="02000503000000020004"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b="0" i="0" kern="1200">
          <a:solidFill>
            <a:schemeClr val="tx1"/>
          </a:solidFill>
          <a:latin typeface="Inter" panose="02000503000000020004" pitchFamily="2" charset="0"/>
          <a:ea typeface="Inter" panose="02000503000000020004"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BFEAD2-55C3-19BA-6237-4B6554DE8341}"/>
              </a:ext>
            </a:extLst>
          </p:cNvPr>
          <p:cNvSpPr>
            <a:spLocks noGrp="1"/>
          </p:cNvSpPr>
          <p:nvPr>
            <p:ph type="ctrTitle"/>
          </p:nvPr>
        </p:nvSpPr>
        <p:spPr>
          <a:xfrm>
            <a:off x="3717375" y="2417381"/>
            <a:ext cx="7466440" cy="1588142"/>
          </a:xfrm>
        </p:spPr>
        <p:txBody>
          <a:bodyPr/>
          <a:lstStyle/>
          <a:p>
            <a:r>
              <a:rPr lang="fr-FR" sz="6000" b="1" dirty="0">
                <a:latin typeface="Inter SemiBold" panose="02000503000000020004" pitchFamily="2" charset="0"/>
                <a:ea typeface="Inter SemiBold" panose="02000503000000020004" pitchFamily="2" charset="0"/>
                <a:cs typeface="Inter Semi Bold" panose="02000703000000020004" pitchFamily="50" charset="0"/>
              </a:rPr>
              <a:t>City Orchestra</a:t>
            </a:r>
            <a:endParaRPr lang="fr-FR" dirty="0">
              <a:latin typeface="Inter SemiBold" panose="02000503000000020004" pitchFamily="2" charset="0"/>
              <a:ea typeface="Inter SemiBold" panose="02000503000000020004" pitchFamily="2" charset="0"/>
              <a:cs typeface="Inter Semi Bold" panose="02000703000000020004" pitchFamily="50" charset="0"/>
            </a:endParaRPr>
          </a:p>
        </p:txBody>
      </p:sp>
      <p:sp>
        <p:nvSpPr>
          <p:cNvPr id="3" name="Sous-titre 2">
            <a:extLst>
              <a:ext uri="{FF2B5EF4-FFF2-40B4-BE49-F238E27FC236}">
                <a16:creationId xmlns:a16="http://schemas.microsoft.com/office/drawing/2014/main" id="{286929AA-41F2-3257-0343-16451E2C9124}"/>
              </a:ext>
            </a:extLst>
          </p:cNvPr>
          <p:cNvSpPr>
            <a:spLocks noGrp="1"/>
          </p:cNvSpPr>
          <p:nvPr>
            <p:ph type="subTitle" idx="1"/>
          </p:nvPr>
        </p:nvSpPr>
        <p:spPr>
          <a:xfrm>
            <a:off x="3717375" y="4170064"/>
            <a:ext cx="7466440" cy="640723"/>
          </a:xfrm>
        </p:spPr>
        <p:txBody>
          <a:bodyPr/>
          <a:lstStyle/>
          <a:p>
            <a:r>
              <a:rPr lang="fr-FR" b="1" dirty="0">
                <a:latin typeface="Inter SemiBold" panose="02000503000000020004" pitchFamily="2" charset="0"/>
                <a:ea typeface="Inter SemiBold" panose="02000503000000020004" pitchFamily="2" charset="0"/>
                <a:cs typeface="Inter Semi Bold" panose="02000703000000020004" pitchFamily="50" charset="0"/>
              </a:rPr>
              <a:t>U</a:t>
            </a:r>
            <a:r>
              <a:rPr lang="fr-FR" sz="2000" b="1" dirty="0">
                <a:latin typeface="Inter SemiBold" panose="02000503000000020004" pitchFamily="2" charset="0"/>
                <a:ea typeface="Inter SemiBold" panose="02000503000000020004" pitchFamily="2" charset="0"/>
                <a:cs typeface="Inter Semi Bold" panose="02000703000000020004" pitchFamily="50" charset="0"/>
              </a:rPr>
              <a:t>n projet de 3 ans</a:t>
            </a:r>
            <a:endParaRPr lang="fr-FR" dirty="0">
              <a:latin typeface="Inter SemiBold" panose="02000503000000020004" pitchFamily="2" charset="0"/>
              <a:ea typeface="Inter SemiBold" panose="02000503000000020004" pitchFamily="2" charset="0"/>
              <a:cs typeface="Inter Semi Bold" panose="02000703000000020004" pitchFamily="50" charset="0"/>
            </a:endParaRPr>
          </a:p>
        </p:txBody>
      </p:sp>
    </p:spTree>
    <p:extLst>
      <p:ext uri="{BB962C8B-B14F-4D97-AF65-F5344CB8AC3E}">
        <p14:creationId xmlns:p14="http://schemas.microsoft.com/office/powerpoint/2010/main" val="16820596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C95C25-1882-FE91-2E37-42E79EFF5A0A}"/>
              </a:ext>
            </a:extLst>
          </p:cNvPr>
          <p:cNvSpPr>
            <a:spLocks noGrp="1"/>
          </p:cNvSpPr>
          <p:nvPr>
            <p:ph type="title"/>
          </p:nvPr>
        </p:nvSpPr>
        <p:spPr/>
        <p:txBody>
          <a:bodyPr/>
          <a:lstStyle/>
          <a:p>
            <a:r>
              <a:rPr lang="fr-FR" sz="4000" b="1" dirty="0">
                <a:cs typeface="Inter Semi Bold" panose="02000703000000020004" pitchFamily="50" charset="0"/>
              </a:rPr>
              <a:t>WP Zéro Artificialisation Nette (ZAN)</a:t>
            </a:r>
            <a:endParaRPr lang="fr-FR" dirty="0">
              <a:cs typeface="Inter Semi Bold" panose="02000703000000020004" pitchFamily="50" charset="0"/>
            </a:endParaRPr>
          </a:p>
        </p:txBody>
      </p:sp>
      <p:sp>
        <p:nvSpPr>
          <p:cNvPr id="3" name="Espace réservé du numéro de diapositive 2">
            <a:extLst>
              <a:ext uri="{FF2B5EF4-FFF2-40B4-BE49-F238E27FC236}">
                <a16:creationId xmlns:a16="http://schemas.microsoft.com/office/drawing/2014/main" id="{7CB27B14-2574-3CEB-95CD-D02C2BF07989}"/>
              </a:ext>
            </a:extLst>
          </p:cNvPr>
          <p:cNvSpPr>
            <a:spLocks noGrp="1"/>
          </p:cNvSpPr>
          <p:nvPr>
            <p:ph type="sldNum" sz="quarter" idx="4"/>
          </p:nvPr>
        </p:nvSpPr>
        <p:spPr/>
        <p:txBody>
          <a:bodyPr/>
          <a:lstStyle/>
          <a:p>
            <a:fld id="{32381F24-4E42-0E44-8552-EB1F62782903}" type="slidenum">
              <a:rPr lang="fr-FR" smtClean="0"/>
              <a:pPr/>
              <a:t>10</a:t>
            </a:fld>
            <a:endParaRPr lang="fr-FR"/>
          </a:p>
        </p:txBody>
      </p:sp>
      <p:sp>
        <p:nvSpPr>
          <p:cNvPr id="4" name="Espace réservé du contenu 3">
            <a:extLst>
              <a:ext uri="{FF2B5EF4-FFF2-40B4-BE49-F238E27FC236}">
                <a16:creationId xmlns:a16="http://schemas.microsoft.com/office/drawing/2014/main" id="{097124F8-57BC-4D6B-142E-8256FBD049D9}"/>
              </a:ext>
            </a:extLst>
          </p:cNvPr>
          <p:cNvSpPr>
            <a:spLocks noGrp="1"/>
          </p:cNvSpPr>
          <p:nvPr>
            <p:ph sz="half" idx="10"/>
          </p:nvPr>
        </p:nvSpPr>
        <p:spPr/>
        <p:txBody>
          <a:bodyPr/>
          <a:lstStyle/>
          <a:p>
            <a:pPr lvl="0"/>
            <a:r>
              <a:rPr lang="fr-FR" sz="5400" dirty="0">
                <a:latin typeface="Inter" panose="02000503000000020004" pitchFamily="2" charset="0"/>
                <a:ea typeface="Inter" panose="02000503000000020004" pitchFamily="2" charset="0"/>
              </a:rPr>
              <a:t>124</a:t>
            </a:r>
          </a:p>
          <a:p>
            <a:r>
              <a:rPr lang="fr-FR" dirty="0">
                <a:latin typeface="Inter Semi Bold" panose="02000703000000020004" pitchFamily="50" charset="0"/>
                <a:ea typeface="Inter Semi Bold" panose="02000703000000020004" pitchFamily="50" charset="0"/>
                <a:cs typeface="Inter Semi Bold" panose="02000703000000020004" pitchFamily="50" charset="0"/>
              </a:rPr>
              <a:t>Lorem ipsum</a:t>
            </a:r>
          </a:p>
        </p:txBody>
      </p:sp>
      <p:sp>
        <p:nvSpPr>
          <p:cNvPr id="5" name="Espace réservé du contenu 4">
            <a:extLst>
              <a:ext uri="{FF2B5EF4-FFF2-40B4-BE49-F238E27FC236}">
                <a16:creationId xmlns:a16="http://schemas.microsoft.com/office/drawing/2014/main" id="{EEF5171E-72AA-467E-37C2-8561E821F022}"/>
              </a:ext>
            </a:extLst>
          </p:cNvPr>
          <p:cNvSpPr>
            <a:spLocks noGrp="1"/>
          </p:cNvSpPr>
          <p:nvPr>
            <p:ph sz="half" idx="11"/>
          </p:nvPr>
        </p:nvSpPr>
        <p:spPr/>
        <p:txBody>
          <a:bodyPr/>
          <a:lstStyle/>
          <a:p>
            <a:pPr lvl="0"/>
            <a:r>
              <a:rPr lang="fr-FR" sz="5400" dirty="0">
                <a:latin typeface="Inter" panose="02000503000000020004" pitchFamily="2" charset="0"/>
                <a:ea typeface="Inter" panose="02000503000000020004" pitchFamily="2" charset="0"/>
              </a:rPr>
              <a:t>2 839</a:t>
            </a:r>
          </a:p>
          <a:p>
            <a:r>
              <a:rPr lang="fr-FR" dirty="0">
                <a:latin typeface="Inter Semi Bold" panose="02000703000000020004" pitchFamily="50" charset="0"/>
                <a:ea typeface="Inter Semi Bold" panose="02000703000000020004" pitchFamily="50" charset="0"/>
                <a:cs typeface="Inter Semi Bold" panose="02000703000000020004" pitchFamily="50" charset="0"/>
              </a:rPr>
              <a:t>Lorem ipsum </a:t>
            </a:r>
            <a:r>
              <a:rPr lang="fr-FR" dirty="0" err="1">
                <a:latin typeface="Inter Semi Bold" panose="02000703000000020004" pitchFamily="50" charset="0"/>
                <a:ea typeface="Inter Semi Bold" panose="02000703000000020004" pitchFamily="50" charset="0"/>
                <a:cs typeface="Inter Semi Bold" panose="02000703000000020004" pitchFamily="50" charset="0"/>
              </a:rPr>
              <a:t>dolor</a:t>
            </a:r>
            <a:endParaRPr lang="fr-FR" dirty="0">
              <a:latin typeface="Inter Semi Bold" panose="02000703000000020004" pitchFamily="50" charset="0"/>
              <a:ea typeface="Inter Semi Bold" panose="02000703000000020004" pitchFamily="50" charset="0"/>
              <a:cs typeface="Inter Semi Bold" panose="02000703000000020004" pitchFamily="50" charset="0"/>
            </a:endParaRPr>
          </a:p>
        </p:txBody>
      </p:sp>
      <p:sp>
        <p:nvSpPr>
          <p:cNvPr id="6" name="Espace réservé du contenu 5">
            <a:extLst>
              <a:ext uri="{FF2B5EF4-FFF2-40B4-BE49-F238E27FC236}">
                <a16:creationId xmlns:a16="http://schemas.microsoft.com/office/drawing/2014/main" id="{00474C8E-7EBA-DD38-E450-C50D5D17ED74}"/>
              </a:ext>
            </a:extLst>
          </p:cNvPr>
          <p:cNvSpPr>
            <a:spLocks noGrp="1"/>
          </p:cNvSpPr>
          <p:nvPr>
            <p:ph sz="half" idx="12"/>
          </p:nvPr>
        </p:nvSpPr>
        <p:spPr/>
        <p:txBody>
          <a:bodyPr/>
          <a:lstStyle/>
          <a:p>
            <a:pPr lvl="0"/>
            <a:r>
              <a:rPr lang="fr-FR" sz="5400" dirty="0">
                <a:latin typeface="Inter" panose="02000503000000020004" pitchFamily="2" charset="0"/>
                <a:ea typeface="Inter" panose="02000503000000020004" pitchFamily="2" charset="0"/>
              </a:rPr>
              <a:t>298</a:t>
            </a:r>
          </a:p>
          <a:p>
            <a:pPr lvl="0"/>
            <a:r>
              <a:rPr lang="fr-FR" dirty="0">
                <a:latin typeface="Inter Semi Bold" panose="02000703000000020004" pitchFamily="50" charset="0"/>
                <a:ea typeface="Inter Semi Bold" panose="02000703000000020004" pitchFamily="50" charset="0"/>
                <a:cs typeface="Inter Semi Bold" panose="02000703000000020004" pitchFamily="50" charset="0"/>
              </a:rPr>
              <a:t>Lorem ipsum</a:t>
            </a:r>
          </a:p>
        </p:txBody>
      </p:sp>
      <p:sp>
        <p:nvSpPr>
          <p:cNvPr id="7" name="Espace réservé du contenu 6">
            <a:extLst>
              <a:ext uri="{FF2B5EF4-FFF2-40B4-BE49-F238E27FC236}">
                <a16:creationId xmlns:a16="http://schemas.microsoft.com/office/drawing/2014/main" id="{89BF8E20-CD9E-FBBF-298C-9DC1975D6FA9}"/>
              </a:ext>
            </a:extLst>
          </p:cNvPr>
          <p:cNvSpPr>
            <a:spLocks noGrp="1"/>
          </p:cNvSpPr>
          <p:nvPr>
            <p:ph sz="half" idx="1"/>
          </p:nvPr>
        </p:nvSpPr>
        <p:spPr/>
        <p:txBody>
          <a:bodyPr/>
          <a:lstStyle/>
          <a:p>
            <a:r>
              <a:rPr lang="fr-FR" sz="1600" dirty="0"/>
              <a:t>Support aux discussions avec les territoires voisins (Pays de Rennes, Région Bretagne) pour piloter la démarche à l'échelle régionale et répliquer la méthode et les bonnes pratiques à ces échelles et au niveau national (lauréat de l'AMI "Objectif ZAN" - </a:t>
            </a:r>
            <a:r>
              <a:rPr lang="fr-FR" sz="1600" dirty="0" err="1"/>
              <a:t>Ademe</a:t>
            </a:r>
            <a:r>
              <a:rPr lang="fr-FR" sz="1600" dirty="0"/>
              <a:t>).</a:t>
            </a:r>
          </a:p>
        </p:txBody>
      </p:sp>
    </p:spTree>
    <p:extLst>
      <p:ext uri="{BB962C8B-B14F-4D97-AF65-F5344CB8AC3E}">
        <p14:creationId xmlns:p14="http://schemas.microsoft.com/office/powerpoint/2010/main" val="3483399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85FD76-C7FC-678F-C749-AF46BDBC2F65}"/>
              </a:ext>
            </a:extLst>
          </p:cNvPr>
          <p:cNvSpPr>
            <a:spLocks noGrp="1"/>
          </p:cNvSpPr>
          <p:nvPr>
            <p:ph type="title"/>
          </p:nvPr>
        </p:nvSpPr>
        <p:spPr/>
        <p:txBody>
          <a:bodyPr/>
          <a:lstStyle/>
          <a:p>
            <a:r>
              <a:rPr lang="fr-FR" dirty="0" smtClean="0">
                <a:cs typeface="Inter Semi Bold" panose="02000703000000020004" pitchFamily="50" charset="0"/>
              </a:rPr>
              <a:t>L’équipe</a:t>
            </a:r>
            <a:endParaRPr lang="fr-FR" dirty="0">
              <a:cs typeface="Inter Semi Bold" panose="02000703000000020004" pitchFamily="50" charset="0"/>
            </a:endParaRPr>
          </a:p>
        </p:txBody>
      </p:sp>
      <p:sp>
        <p:nvSpPr>
          <p:cNvPr id="3" name="Espace réservé du numéro de diapositive 2">
            <a:extLst>
              <a:ext uri="{FF2B5EF4-FFF2-40B4-BE49-F238E27FC236}">
                <a16:creationId xmlns:a16="http://schemas.microsoft.com/office/drawing/2014/main" id="{9F9894FA-7E44-8A09-FA28-F3A50337D917}"/>
              </a:ext>
            </a:extLst>
          </p:cNvPr>
          <p:cNvSpPr>
            <a:spLocks noGrp="1"/>
          </p:cNvSpPr>
          <p:nvPr>
            <p:ph type="sldNum" sz="quarter" idx="4"/>
          </p:nvPr>
        </p:nvSpPr>
        <p:spPr/>
        <p:txBody>
          <a:bodyPr/>
          <a:lstStyle/>
          <a:p>
            <a:fld id="{32381F24-4E42-0E44-8552-EB1F62782903}" type="slidenum">
              <a:rPr lang="fr-FR" smtClean="0"/>
              <a:pPr/>
              <a:t>11</a:t>
            </a:fld>
            <a:endParaRPr lang="fr-FR"/>
          </a:p>
        </p:txBody>
      </p:sp>
      <p:sp>
        <p:nvSpPr>
          <p:cNvPr id="4" name="Espace réservé du contenu 3">
            <a:extLst>
              <a:ext uri="{FF2B5EF4-FFF2-40B4-BE49-F238E27FC236}">
                <a16:creationId xmlns:a16="http://schemas.microsoft.com/office/drawing/2014/main" id="{7B5CEB95-5433-10AC-13B5-9AAFCA6E3AB4}"/>
              </a:ext>
            </a:extLst>
          </p:cNvPr>
          <p:cNvSpPr>
            <a:spLocks noGrp="1"/>
          </p:cNvSpPr>
          <p:nvPr>
            <p:ph sz="half" idx="1"/>
          </p:nvPr>
        </p:nvSpPr>
        <p:spPr/>
        <p:txBody>
          <a:bodyPr/>
          <a:lstStyle/>
          <a:p>
            <a:r>
              <a:rPr lang="fr-FR" dirty="0"/>
              <a:t>Lorem Ipsum</a:t>
            </a:r>
          </a:p>
          <a:p>
            <a:r>
              <a:rPr lang="fr-FR" dirty="0" err="1">
                <a:latin typeface="Inter" panose="02000503000000020004" pitchFamily="2" charset="0"/>
                <a:ea typeface="Inter" panose="02000503000000020004" pitchFamily="2" charset="0"/>
              </a:rPr>
              <a:t>Dolor</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sit</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amet</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consetetur</a:t>
            </a:r>
            <a:endParaRPr lang="fr-FR" dirty="0">
              <a:latin typeface="Inter" panose="02000503000000020004" pitchFamily="2" charset="0"/>
              <a:ea typeface="Inter" panose="02000503000000020004" pitchFamily="2" charset="0"/>
            </a:endParaRPr>
          </a:p>
        </p:txBody>
      </p:sp>
      <p:sp>
        <p:nvSpPr>
          <p:cNvPr id="5" name="Espace réservé du contenu 4">
            <a:extLst>
              <a:ext uri="{FF2B5EF4-FFF2-40B4-BE49-F238E27FC236}">
                <a16:creationId xmlns:a16="http://schemas.microsoft.com/office/drawing/2014/main" id="{08903BD6-7286-0308-C4FC-9D36DFCA9F85}"/>
              </a:ext>
            </a:extLst>
          </p:cNvPr>
          <p:cNvSpPr>
            <a:spLocks noGrp="1"/>
          </p:cNvSpPr>
          <p:nvPr>
            <p:ph sz="half" idx="10"/>
          </p:nvPr>
        </p:nvSpPr>
        <p:spPr/>
        <p:txBody>
          <a:bodyPr/>
          <a:lstStyle/>
          <a:p>
            <a:r>
              <a:rPr lang="fr-FR" dirty="0"/>
              <a:t>Lorem Ipsum</a:t>
            </a:r>
          </a:p>
          <a:p>
            <a:r>
              <a:rPr lang="fr-FR" dirty="0" err="1">
                <a:latin typeface="Inter" panose="02000503000000020004" pitchFamily="2" charset="0"/>
                <a:ea typeface="Inter" panose="02000503000000020004" pitchFamily="2" charset="0"/>
              </a:rPr>
              <a:t>Dolor</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sit</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amet</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consetetur</a:t>
            </a:r>
            <a:endParaRPr lang="fr-FR" dirty="0">
              <a:latin typeface="Inter" panose="02000503000000020004" pitchFamily="2" charset="0"/>
              <a:ea typeface="Inter" panose="02000503000000020004" pitchFamily="2" charset="0"/>
            </a:endParaRPr>
          </a:p>
          <a:p>
            <a:endParaRPr lang="fr-FR" dirty="0"/>
          </a:p>
        </p:txBody>
      </p:sp>
      <p:sp>
        <p:nvSpPr>
          <p:cNvPr id="6" name="Espace réservé du contenu 5">
            <a:extLst>
              <a:ext uri="{FF2B5EF4-FFF2-40B4-BE49-F238E27FC236}">
                <a16:creationId xmlns:a16="http://schemas.microsoft.com/office/drawing/2014/main" id="{618A8A1F-7BDA-77A8-7BF0-38637B2668A7}"/>
              </a:ext>
            </a:extLst>
          </p:cNvPr>
          <p:cNvSpPr>
            <a:spLocks noGrp="1"/>
          </p:cNvSpPr>
          <p:nvPr>
            <p:ph sz="half" idx="11"/>
          </p:nvPr>
        </p:nvSpPr>
        <p:spPr/>
        <p:txBody>
          <a:bodyPr/>
          <a:lstStyle/>
          <a:p>
            <a:r>
              <a:rPr lang="fr-FR" dirty="0"/>
              <a:t>Lorem Ipsum</a:t>
            </a:r>
          </a:p>
          <a:p>
            <a:r>
              <a:rPr lang="fr-FR" dirty="0" err="1">
                <a:latin typeface="Inter" panose="02000503000000020004" pitchFamily="2" charset="0"/>
                <a:ea typeface="Inter" panose="02000503000000020004" pitchFamily="2" charset="0"/>
              </a:rPr>
              <a:t>Dolor</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sit</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amet</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consetetur</a:t>
            </a:r>
            <a:endParaRPr lang="fr-FR" dirty="0">
              <a:latin typeface="Inter" panose="02000503000000020004" pitchFamily="2" charset="0"/>
              <a:ea typeface="Inter" panose="02000503000000020004" pitchFamily="2" charset="0"/>
            </a:endParaRPr>
          </a:p>
          <a:p>
            <a:endParaRPr lang="fr-FR" dirty="0"/>
          </a:p>
        </p:txBody>
      </p:sp>
      <p:sp>
        <p:nvSpPr>
          <p:cNvPr id="7" name="Espace réservé du contenu 6">
            <a:extLst>
              <a:ext uri="{FF2B5EF4-FFF2-40B4-BE49-F238E27FC236}">
                <a16:creationId xmlns:a16="http://schemas.microsoft.com/office/drawing/2014/main" id="{DCD0D7D5-8EAB-7FA5-27F5-1F3BEE97B8F4}"/>
              </a:ext>
            </a:extLst>
          </p:cNvPr>
          <p:cNvSpPr>
            <a:spLocks noGrp="1"/>
          </p:cNvSpPr>
          <p:nvPr>
            <p:ph sz="half" idx="12"/>
          </p:nvPr>
        </p:nvSpPr>
        <p:spPr/>
        <p:txBody>
          <a:bodyPr/>
          <a:lstStyle/>
          <a:p>
            <a:r>
              <a:rPr lang="fr-FR" dirty="0"/>
              <a:t>Lorem Ipsum</a:t>
            </a:r>
          </a:p>
          <a:p>
            <a:r>
              <a:rPr lang="fr-FR" dirty="0" err="1">
                <a:latin typeface="Inter" panose="02000503000000020004" pitchFamily="2" charset="0"/>
                <a:ea typeface="Inter" panose="02000503000000020004" pitchFamily="2" charset="0"/>
              </a:rPr>
              <a:t>Dolor</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sit</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amet</a:t>
            </a:r>
            <a:r>
              <a:rPr lang="fr-FR" dirty="0">
                <a:latin typeface="Inter" panose="02000503000000020004" pitchFamily="2" charset="0"/>
                <a:ea typeface="Inter" panose="02000503000000020004" pitchFamily="2" charset="0"/>
              </a:rPr>
              <a:t> </a:t>
            </a:r>
            <a:r>
              <a:rPr lang="fr-FR" dirty="0" err="1">
                <a:latin typeface="Inter" panose="02000503000000020004" pitchFamily="2" charset="0"/>
                <a:ea typeface="Inter" panose="02000503000000020004" pitchFamily="2" charset="0"/>
              </a:rPr>
              <a:t>consetetur</a:t>
            </a:r>
            <a:endParaRPr lang="fr-FR" dirty="0">
              <a:latin typeface="Inter" panose="02000503000000020004" pitchFamily="2" charset="0"/>
              <a:ea typeface="Inter" panose="02000503000000020004" pitchFamily="2" charset="0"/>
            </a:endParaRPr>
          </a:p>
          <a:p>
            <a:endParaRPr lang="fr-FR" dirty="0"/>
          </a:p>
        </p:txBody>
      </p:sp>
      <p:pic>
        <p:nvPicPr>
          <p:cNvPr id="25" name="Espace réservé pour une image  6">
            <a:extLst>
              <a:ext uri="{FF2B5EF4-FFF2-40B4-BE49-F238E27FC236}">
                <a16:creationId xmlns:a16="http://schemas.microsoft.com/office/drawing/2014/main" id="{0DD19758-DDF2-D60E-F347-956943339C41}"/>
              </a:ext>
            </a:extLst>
          </p:cNvPr>
          <p:cNvPicPr>
            <a:picLocks noChangeAspect="1"/>
          </p:cNvPicPr>
          <p:nvPr/>
        </p:nvPicPr>
        <p:blipFill>
          <a:blip r:embed="rId2"/>
          <a:srcRect l="16870" r="16870"/>
          <a:stretch/>
        </p:blipFill>
        <p:spPr>
          <a:xfrm flipH="1">
            <a:off x="1504495" y="2307771"/>
            <a:ext cx="1879993" cy="1905000"/>
          </a:xfrm>
          <a:prstGeom prst="rect">
            <a:avLst/>
          </a:prstGeom>
        </p:spPr>
      </p:pic>
      <p:pic>
        <p:nvPicPr>
          <p:cNvPr id="26" name="Espace réservé pour une image  6">
            <a:extLst>
              <a:ext uri="{FF2B5EF4-FFF2-40B4-BE49-F238E27FC236}">
                <a16:creationId xmlns:a16="http://schemas.microsoft.com/office/drawing/2014/main" id="{8DD309E8-E964-71CA-DBAD-44B29F2A5F39}"/>
              </a:ext>
            </a:extLst>
          </p:cNvPr>
          <p:cNvPicPr>
            <a:picLocks noChangeAspect="1"/>
          </p:cNvPicPr>
          <p:nvPr/>
        </p:nvPicPr>
        <p:blipFill>
          <a:blip r:embed="rId3"/>
          <a:srcRect t="16430" b="16430"/>
          <a:stretch/>
        </p:blipFill>
        <p:spPr>
          <a:xfrm flipH="1">
            <a:off x="3953781" y="2456681"/>
            <a:ext cx="1733038" cy="1756090"/>
          </a:xfrm>
          <a:prstGeom prst="rect">
            <a:avLst/>
          </a:prstGeom>
        </p:spPr>
      </p:pic>
      <p:pic>
        <p:nvPicPr>
          <p:cNvPr id="30" name="Espace réservé pour une image  6">
            <a:extLst>
              <a:ext uri="{FF2B5EF4-FFF2-40B4-BE49-F238E27FC236}">
                <a16:creationId xmlns:a16="http://schemas.microsoft.com/office/drawing/2014/main" id="{EA6232C9-3990-9AEE-DA53-7C219189038B}"/>
              </a:ext>
            </a:extLst>
          </p:cNvPr>
          <p:cNvPicPr>
            <a:picLocks noChangeAspect="1"/>
          </p:cNvPicPr>
          <p:nvPr/>
        </p:nvPicPr>
        <p:blipFill>
          <a:blip r:embed="rId2"/>
          <a:srcRect l="16870" r="16870"/>
          <a:stretch/>
        </p:blipFill>
        <p:spPr>
          <a:xfrm flipH="1">
            <a:off x="6381298" y="2307771"/>
            <a:ext cx="1879993" cy="1905000"/>
          </a:xfrm>
          <a:prstGeom prst="rect">
            <a:avLst/>
          </a:prstGeom>
        </p:spPr>
      </p:pic>
      <p:pic>
        <p:nvPicPr>
          <p:cNvPr id="31" name="Espace réservé pour une image  6">
            <a:extLst>
              <a:ext uri="{FF2B5EF4-FFF2-40B4-BE49-F238E27FC236}">
                <a16:creationId xmlns:a16="http://schemas.microsoft.com/office/drawing/2014/main" id="{5D56A017-9544-06FA-1765-B42727D296EF}"/>
              </a:ext>
            </a:extLst>
          </p:cNvPr>
          <p:cNvPicPr>
            <a:picLocks noChangeAspect="1"/>
          </p:cNvPicPr>
          <p:nvPr/>
        </p:nvPicPr>
        <p:blipFill>
          <a:blip r:embed="rId3"/>
          <a:srcRect t="16430" b="16430"/>
          <a:stretch/>
        </p:blipFill>
        <p:spPr>
          <a:xfrm flipH="1">
            <a:off x="8830584" y="2456681"/>
            <a:ext cx="1733038" cy="1756090"/>
          </a:xfrm>
          <a:prstGeom prst="rect">
            <a:avLst/>
          </a:prstGeom>
        </p:spPr>
      </p:pic>
    </p:spTree>
    <p:extLst>
      <p:ext uri="{BB962C8B-B14F-4D97-AF65-F5344CB8AC3E}">
        <p14:creationId xmlns:p14="http://schemas.microsoft.com/office/powerpoint/2010/main" val="669657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95AA5F-77D0-D75B-4B17-8E5B60E22504}"/>
              </a:ext>
            </a:extLst>
          </p:cNvPr>
          <p:cNvSpPr>
            <a:spLocks noGrp="1"/>
          </p:cNvSpPr>
          <p:nvPr>
            <p:ph type="title"/>
          </p:nvPr>
        </p:nvSpPr>
        <p:spPr/>
        <p:txBody>
          <a:bodyPr/>
          <a:lstStyle/>
          <a:p>
            <a:r>
              <a:rPr lang="fr-FR" sz="4000" b="1" dirty="0">
                <a:cs typeface="Inter Semi Bold" panose="02000703000000020004" pitchFamily="50" charset="0"/>
              </a:rPr>
              <a:t>WP Zéro Artificialisation Nette (ZAN)</a:t>
            </a:r>
            <a:endParaRPr lang="fr-FR" dirty="0">
              <a:cs typeface="Inter Semi Bold" panose="02000703000000020004" pitchFamily="50" charset="0"/>
            </a:endParaRPr>
          </a:p>
        </p:txBody>
      </p:sp>
      <p:sp>
        <p:nvSpPr>
          <p:cNvPr id="3" name="Espace réservé du numéro de diapositive 2">
            <a:extLst>
              <a:ext uri="{FF2B5EF4-FFF2-40B4-BE49-F238E27FC236}">
                <a16:creationId xmlns:a16="http://schemas.microsoft.com/office/drawing/2014/main" id="{825116F6-73FF-E91A-B757-8DD8AF0E6768}"/>
              </a:ext>
            </a:extLst>
          </p:cNvPr>
          <p:cNvSpPr>
            <a:spLocks noGrp="1"/>
          </p:cNvSpPr>
          <p:nvPr>
            <p:ph type="sldNum" sz="quarter" idx="4"/>
          </p:nvPr>
        </p:nvSpPr>
        <p:spPr/>
        <p:txBody>
          <a:bodyPr/>
          <a:lstStyle/>
          <a:p>
            <a:fld id="{32381F24-4E42-0E44-8552-EB1F62782903}" type="slidenum">
              <a:rPr lang="fr-FR" smtClean="0"/>
              <a:pPr/>
              <a:t>12</a:t>
            </a:fld>
            <a:endParaRPr lang="fr-FR"/>
          </a:p>
        </p:txBody>
      </p:sp>
      <p:sp>
        <p:nvSpPr>
          <p:cNvPr id="4" name="Espace réservé du contenu 3">
            <a:extLst>
              <a:ext uri="{FF2B5EF4-FFF2-40B4-BE49-F238E27FC236}">
                <a16:creationId xmlns:a16="http://schemas.microsoft.com/office/drawing/2014/main" id="{940FCA42-7C0E-EECD-0355-CADF5B390DD2}"/>
              </a:ext>
            </a:extLst>
          </p:cNvPr>
          <p:cNvSpPr>
            <a:spLocks noGrp="1"/>
          </p:cNvSpPr>
          <p:nvPr>
            <p:ph sz="half" idx="1"/>
          </p:nvPr>
        </p:nvSpPr>
        <p:spPr/>
        <p:txBody>
          <a:bodyPr/>
          <a:lstStyle/>
          <a:p>
            <a:r>
              <a:rPr lang="fr-FR" dirty="0"/>
              <a:t>Simulation de scénario d'aménagement (aménagement de voiries par exemple) ou de nouveaux systèmes de transport / règlementations (ex : ZFE) et analyse de leur impact sur la qualité de l'air pour aider à la planification de ces actions</a:t>
            </a:r>
          </a:p>
        </p:txBody>
      </p:sp>
    </p:spTree>
    <p:extLst>
      <p:ext uri="{BB962C8B-B14F-4D97-AF65-F5344CB8AC3E}">
        <p14:creationId xmlns:p14="http://schemas.microsoft.com/office/powerpoint/2010/main" val="819882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03823FF8-7721-B2B1-AAB3-0F1DAACC85D8}"/>
              </a:ext>
            </a:extLst>
          </p:cNvPr>
          <p:cNvSpPr>
            <a:spLocks noGrp="1"/>
          </p:cNvSpPr>
          <p:nvPr>
            <p:ph type="body" idx="1"/>
          </p:nvPr>
        </p:nvSpPr>
        <p:spPr/>
        <p:txBody>
          <a:bodyPr/>
          <a:lstStyle/>
          <a:p>
            <a:r>
              <a:rPr lang="fr-FR" sz="2000" b="1" dirty="0"/>
              <a:t>Direction de l'aménagement, de l'urbanisme et de l'habitat</a:t>
            </a:r>
            <a:endParaRPr lang="fr-FR" dirty="0"/>
          </a:p>
        </p:txBody>
      </p:sp>
      <p:sp>
        <p:nvSpPr>
          <p:cNvPr id="3" name="Espace réservé du contenu 2">
            <a:extLst>
              <a:ext uri="{FF2B5EF4-FFF2-40B4-BE49-F238E27FC236}">
                <a16:creationId xmlns:a16="http://schemas.microsoft.com/office/drawing/2014/main" id="{BB77C81A-B5FE-F6A4-EA8D-FD4ACB9D07F6}"/>
              </a:ext>
            </a:extLst>
          </p:cNvPr>
          <p:cNvSpPr>
            <a:spLocks noGrp="1"/>
          </p:cNvSpPr>
          <p:nvPr>
            <p:ph sz="half" idx="2"/>
          </p:nvPr>
        </p:nvSpPr>
        <p:spPr/>
        <p:txBody>
          <a:bodyPr>
            <a:normAutofit fontScale="92500" lnSpcReduction="10000"/>
          </a:bodyPr>
          <a:lstStyle/>
          <a:p>
            <a:pPr marL="742950" lvl="1" indent="-285750">
              <a:buFont typeface="Arial" panose="020B0604020202020204" pitchFamily="34" charset="0"/>
              <a:buChar char="•"/>
            </a:pPr>
            <a:r>
              <a:rPr lang="fr-FR" sz="1600" dirty="0"/>
              <a:t>Planifier et piloter la démarche "ZAN" et réduire l'impact de l'artificialisation</a:t>
            </a:r>
            <a:br>
              <a:rPr lang="fr-FR" sz="1600" dirty="0"/>
            </a:br>
            <a:r>
              <a:rPr lang="fr-FR" sz="1600" dirty="0"/>
              <a:t>de façon quantitative et qualitative :</a:t>
            </a:r>
          </a:p>
          <a:p>
            <a:pPr marL="742950" lvl="1" indent="-285750">
              <a:buFont typeface="Arial" panose="020B0604020202020204" pitchFamily="34" charset="0"/>
              <a:buChar char="•"/>
            </a:pPr>
            <a:r>
              <a:rPr lang="fr-FR" sz="1600" dirty="0"/>
              <a:t>Identification des parcelles à sanctuariser (pour leur intérêt écologique ou agronomique), à renaturer </a:t>
            </a:r>
          </a:p>
          <a:p>
            <a:pPr marL="742950" lvl="1" indent="-285750">
              <a:buFont typeface="Arial" panose="020B0604020202020204" pitchFamily="34" charset="0"/>
              <a:buChar char="•"/>
            </a:pPr>
            <a:r>
              <a:rPr lang="fr-FR" sz="1600" dirty="0"/>
              <a:t>Identification des zones les plus favorables à l'artificialisation, à la densification</a:t>
            </a:r>
          </a:p>
          <a:p>
            <a:pPr marL="742950" lvl="1" indent="-285750">
              <a:buFont typeface="Arial" panose="020B0604020202020204" pitchFamily="34" charset="0"/>
              <a:buChar char="•"/>
            </a:pPr>
            <a:r>
              <a:rPr lang="fr-FR" sz="1600" dirty="0"/>
              <a:t>Simulation de scénarii basés sur les règles du PLUi permettant de calculer l'évolution de cette notation ZAN avec les règles actuelles et aider à adapter les politiques d'urbanisme (des révisions du PLUi sont programmées)</a:t>
            </a:r>
          </a:p>
        </p:txBody>
      </p:sp>
      <p:sp>
        <p:nvSpPr>
          <p:cNvPr id="4" name="Espace réservé du texte 3">
            <a:extLst>
              <a:ext uri="{FF2B5EF4-FFF2-40B4-BE49-F238E27FC236}">
                <a16:creationId xmlns:a16="http://schemas.microsoft.com/office/drawing/2014/main" id="{DC1DE563-BBD4-7012-E5C8-D54F02BAA698}"/>
              </a:ext>
            </a:extLst>
          </p:cNvPr>
          <p:cNvSpPr>
            <a:spLocks noGrp="1"/>
          </p:cNvSpPr>
          <p:nvPr>
            <p:ph type="body" sz="quarter" idx="3"/>
          </p:nvPr>
        </p:nvSpPr>
        <p:spPr/>
        <p:txBody>
          <a:bodyPr/>
          <a:lstStyle/>
          <a:p>
            <a:r>
              <a:rPr lang="fr-FR" sz="2000" b="1" dirty="0"/>
              <a:t>Citoyens / Décideurs</a:t>
            </a:r>
            <a:endParaRPr lang="fr-FR" dirty="0"/>
          </a:p>
        </p:txBody>
      </p:sp>
      <p:sp>
        <p:nvSpPr>
          <p:cNvPr id="5" name="Espace réservé du contenu 4">
            <a:extLst>
              <a:ext uri="{FF2B5EF4-FFF2-40B4-BE49-F238E27FC236}">
                <a16:creationId xmlns:a16="http://schemas.microsoft.com/office/drawing/2014/main" id="{9F0BA8F6-33F8-AC16-240B-86683C79B61D}"/>
              </a:ext>
            </a:extLst>
          </p:cNvPr>
          <p:cNvSpPr>
            <a:spLocks noGrp="1"/>
          </p:cNvSpPr>
          <p:nvPr>
            <p:ph sz="quarter" idx="4"/>
          </p:nvPr>
        </p:nvSpPr>
        <p:spPr/>
        <p:txBody>
          <a:bodyPr>
            <a:normAutofit lnSpcReduction="10000"/>
          </a:bodyPr>
          <a:lstStyle/>
          <a:p>
            <a:pPr marL="742950" lvl="1" indent="-285750">
              <a:buFont typeface="Arial" panose="020B0604020202020204" pitchFamily="34" charset="0"/>
              <a:buChar char="•"/>
            </a:pPr>
            <a:r>
              <a:rPr lang="fr-FR" sz="1600" dirty="0"/>
              <a:t>Données dans Jumeau Numérique pour la création de nouveaux services :</a:t>
            </a:r>
          </a:p>
          <a:p>
            <a:pPr marL="742950" lvl="1" indent="-285750">
              <a:buFont typeface="Arial" panose="020B0604020202020204" pitchFamily="34" charset="0"/>
              <a:buChar char="•"/>
            </a:pPr>
            <a:r>
              <a:rPr lang="fr-FR" sz="1600" dirty="0"/>
              <a:t>Support aux discussions avec les territoires voisins (Pays de Rennes, Région Bretagne) pour piloter la démarche à l'échelle régionale et répliquer la méthode et les bonnes pratiques à ces échelles et au niveau national (lauréat de l'AMI "Objectif ZAN" - </a:t>
            </a:r>
            <a:r>
              <a:rPr lang="fr-FR" sz="1600" dirty="0" err="1"/>
              <a:t>Ademe</a:t>
            </a:r>
            <a:r>
              <a:rPr lang="fr-FR" sz="1600" dirty="0"/>
              <a:t>).</a:t>
            </a:r>
          </a:p>
          <a:p>
            <a:pPr marL="742950" lvl="1" indent="-285750">
              <a:buFont typeface="Arial" panose="020B0604020202020204" pitchFamily="34" charset="0"/>
              <a:buChar char="•"/>
            </a:pPr>
            <a:r>
              <a:rPr lang="fr-FR" sz="1600" dirty="0"/>
              <a:t>Actions de sensibilisation et de pédagogie auprès des citoyens autour des enjeux liés à l'artificialisation et la densification urbaine (surélévations des bâtiments, …)</a:t>
            </a:r>
          </a:p>
          <a:p>
            <a:pPr marL="0" indent="0">
              <a:buNone/>
            </a:pPr>
            <a:endParaRPr lang="fr-FR" dirty="0"/>
          </a:p>
        </p:txBody>
      </p:sp>
      <p:sp>
        <p:nvSpPr>
          <p:cNvPr id="6" name="Espace réservé du numéro de diapositive 5">
            <a:extLst>
              <a:ext uri="{FF2B5EF4-FFF2-40B4-BE49-F238E27FC236}">
                <a16:creationId xmlns:a16="http://schemas.microsoft.com/office/drawing/2014/main" id="{72C6C61E-A295-ED65-2BF8-9304EB5CD72B}"/>
              </a:ext>
            </a:extLst>
          </p:cNvPr>
          <p:cNvSpPr>
            <a:spLocks noGrp="1"/>
          </p:cNvSpPr>
          <p:nvPr>
            <p:ph type="sldNum" sz="quarter" idx="10"/>
          </p:nvPr>
        </p:nvSpPr>
        <p:spPr/>
        <p:txBody>
          <a:bodyPr/>
          <a:lstStyle/>
          <a:p>
            <a:fld id="{32381F24-4E42-0E44-8552-EB1F62782903}" type="slidenum">
              <a:rPr lang="fr-FR" smtClean="0"/>
              <a:pPr/>
              <a:t>13</a:t>
            </a:fld>
            <a:endParaRPr lang="fr-FR"/>
          </a:p>
        </p:txBody>
      </p:sp>
      <p:sp>
        <p:nvSpPr>
          <p:cNvPr id="7" name="Titre 6">
            <a:extLst>
              <a:ext uri="{FF2B5EF4-FFF2-40B4-BE49-F238E27FC236}">
                <a16:creationId xmlns:a16="http://schemas.microsoft.com/office/drawing/2014/main" id="{1F1CE251-8274-08D6-3A77-44596277A7C4}"/>
              </a:ext>
            </a:extLst>
          </p:cNvPr>
          <p:cNvSpPr>
            <a:spLocks noGrp="1"/>
          </p:cNvSpPr>
          <p:nvPr>
            <p:ph type="title"/>
          </p:nvPr>
        </p:nvSpPr>
        <p:spPr/>
        <p:txBody>
          <a:bodyPr/>
          <a:lstStyle/>
          <a:p>
            <a:r>
              <a:rPr lang="fr-FR" sz="4000" b="1" dirty="0">
                <a:cs typeface="Inter Semi Bold" panose="02000703000000020004" pitchFamily="50" charset="0"/>
              </a:rPr>
              <a:t>WP Zéro Artificialisation Nette (ZAN)</a:t>
            </a:r>
            <a:endParaRPr lang="fr-FR" dirty="0">
              <a:cs typeface="Inter Semi Bold" panose="02000703000000020004" pitchFamily="50" charset="0"/>
            </a:endParaRPr>
          </a:p>
        </p:txBody>
      </p:sp>
    </p:spTree>
    <p:extLst>
      <p:ext uri="{BB962C8B-B14F-4D97-AF65-F5344CB8AC3E}">
        <p14:creationId xmlns:p14="http://schemas.microsoft.com/office/powerpoint/2010/main" val="1208448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B5708C-BFF6-8A29-1330-C25E80009FFB}"/>
              </a:ext>
            </a:extLst>
          </p:cNvPr>
          <p:cNvSpPr>
            <a:spLocks noGrp="1"/>
          </p:cNvSpPr>
          <p:nvPr>
            <p:ph type="title"/>
          </p:nvPr>
        </p:nvSpPr>
        <p:spPr/>
        <p:txBody>
          <a:bodyPr/>
          <a:lstStyle/>
          <a:p>
            <a:r>
              <a:rPr lang="fr-FR" dirty="0">
                <a:ea typeface="+mn-lt"/>
                <a:cs typeface="+mn-lt"/>
              </a:rPr>
              <a:t>L</a:t>
            </a:r>
            <a:r>
              <a:rPr lang="fr-FR" sz="5400" dirty="0">
                <a:ea typeface="+mn-lt"/>
                <a:cs typeface="+mn-lt"/>
              </a:rPr>
              <a:t>a </a:t>
            </a:r>
            <a:r>
              <a:rPr lang="fr-FR" sz="5400" b="1" dirty="0">
                <a:ea typeface="+mn-lt"/>
                <a:cs typeface="+mn-lt"/>
              </a:rPr>
              <a:t>transition écologique des territoires</a:t>
            </a:r>
            <a:endParaRPr lang="fr-FR" dirty="0"/>
          </a:p>
        </p:txBody>
      </p:sp>
    </p:spTree>
    <p:extLst>
      <p:ext uri="{BB962C8B-B14F-4D97-AF65-F5344CB8AC3E}">
        <p14:creationId xmlns:p14="http://schemas.microsoft.com/office/powerpoint/2010/main" val="285025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500811-55A1-C98C-522E-97514182C43E}"/>
              </a:ext>
            </a:extLst>
          </p:cNvPr>
          <p:cNvSpPr>
            <a:spLocks noGrp="1"/>
          </p:cNvSpPr>
          <p:nvPr>
            <p:ph type="title"/>
          </p:nvPr>
        </p:nvSpPr>
        <p:spPr/>
        <p:txBody>
          <a:bodyPr/>
          <a:lstStyle/>
          <a:p>
            <a:r>
              <a:rPr lang="fr-FR" sz="4000" b="1" dirty="0">
                <a:cs typeface="Inter Semi Bold" panose="02000703000000020004" pitchFamily="50" charset="0"/>
              </a:rPr>
              <a:t>City Orchestra : un projet de 3 ans</a:t>
            </a:r>
            <a:endParaRPr lang="fr-FR" dirty="0">
              <a:cs typeface="Inter Semi Bold" panose="02000703000000020004" pitchFamily="50" charset="0"/>
            </a:endParaRPr>
          </a:p>
        </p:txBody>
      </p:sp>
      <p:sp>
        <p:nvSpPr>
          <p:cNvPr id="3" name="Espace réservé du contenu 2">
            <a:extLst>
              <a:ext uri="{FF2B5EF4-FFF2-40B4-BE49-F238E27FC236}">
                <a16:creationId xmlns:a16="http://schemas.microsoft.com/office/drawing/2014/main" id="{DA7764F6-0D49-F4FD-416C-0EB1973AF440}"/>
              </a:ext>
            </a:extLst>
          </p:cNvPr>
          <p:cNvSpPr>
            <a:spLocks noGrp="1"/>
          </p:cNvSpPr>
          <p:nvPr>
            <p:ph idx="1"/>
          </p:nvPr>
        </p:nvSpPr>
        <p:spPr/>
        <p:txBody>
          <a:bodyPr/>
          <a:lstStyle/>
          <a:p>
            <a:pPr indent="0" algn="just">
              <a:lnSpc>
                <a:spcPct val="110000"/>
              </a:lnSpc>
              <a:buNone/>
            </a:pPr>
            <a:r>
              <a:rPr lang="fr-FR" sz="1600" i="1" dirty="0">
                <a:ea typeface="+mn-lt"/>
                <a:cs typeface="+mn-lt"/>
              </a:rPr>
              <a:t>City Orchestra </a:t>
            </a:r>
            <a:r>
              <a:rPr lang="fr-FR" sz="1600" dirty="0">
                <a:ea typeface="+mn-lt"/>
                <a:cs typeface="+mn-lt"/>
              </a:rPr>
              <a:t>a pour objectif d’ordonner et de connecter des outils (open source et propriétaires) afin d’assurer la continuité, la fluidité et la maîtrise de la chaîne de traitement des données en les mettant au service de quatre cas d’usage essentiels pour la </a:t>
            </a:r>
            <a:r>
              <a:rPr lang="fr-FR" sz="1600" b="1" dirty="0">
                <a:ea typeface="+mn-lt"/>
                <a:cs typeface="+mn-lt"/>
              </a:rPr>
              <a:t>transition écologique des territoires</a:t>
            </a:r>
            <a:r>
              <a:rPr lang="fr-FR" sz="1600" dirty="0">
                <a:ea typeface="+mn-lt"/>
                <a:cs typeface="+mn-lt"/>
              </a:rPr>
              <a:t>. </a:t>
            </a:r>
          </a:p>
          <a:p>
            <a:pPr indent="0" algn="just">
              <a:lnSpc>
                <a:spcPct val="110000"/>
              </a:lnSpc>
              <a:buNone/>
            </a:pPr>
            <a:r>
              <a:rPr lang="fr-FR" sz="1600" dirty="0">
                <a:ea typeface="+mn-lt"/>
                <a:cs typeface="+mn-lt"/>
              </a:rPr>
              <a:t>Il s’agit, en mobilisant efficacement des données pertinentes, d’apporter des </a:t>
            </a:r>
            <a:r>
              <a:rPr lang="fr-FR" sz="1600" b="1" dirty="0">
                <a:ea typeface="+mn-lt"/>
                <a:cs typeface="+mn-lt"/>
              </a:rPr>
              <a:t>réponses opérationnelles</a:t>
            </a:r>
            <a:r>
              <a:rPr lang="fr-FR" sz="1600" dirty="0">
                <a:ea typeface="+mn-lt"/>
                <a:cs typeface="+mn-lt"/>
              </a:rPr>
              <a:t> pour l’adaptation au changement climatique, pour l’amélioration de la qualité de l’air, pour l’efficacité énergétique et pour la gestion responsable du foncier.</a:t>
            </a:r>
            <a:endParaRPr lang="fr-FR" sz="1600" dirty="0">
              <a:cs typeface="Segoe UI"/>
            </a:endParaRPr>
          </a:p>
        </p:txBody>
      </p:sp>
      <p:sp>
        <p:nvSpPr>
          <p:cNvPr id="4" name="Espace réservé du numéro de diapositive 3">
            <a:extLst>
              <a:ext uri="{FF2B5EF4-FFF2-40B4-BE49-F238E27FC236}">
                <a16:creationId xmlns:a16="http://schemas.microsoft.com/office/drawing/2014/main" id="{49EB78D4-B0ED-73CC-E39C-DE2FB077CE18}"/>
              </a:ext>
            </a:extLst>
          </p:cNvPr>
          <p:cNvSpPr>
            <a:spLocks noGrp="1"/>
          </p:cNvSpPr>
          <p:nvPr>
            <p:ph type="sldNum" sz="quarter" idx="4"/>
          </p:nvPr>
        </p:nvSpPr>
        <p:spPr/>
        <p:txBody>
          <a:bodyPr/>
          <a:lstStyle/>
          <a:p>
            <a:fld id="{32381F24-4E42-0E44-8552-EB1F62782903}" type="slidenum">
              <a:rPr lang="fr-FR" smtClean="0"/>
              <a:pPr/>
              <a:t>3</a:t>
            </a:fld>
            <a:endParaRPr lang="fr-FR"/>
          </a:p>
        </p:txBody>
      </p:sp>
    </p:spTree>
    <p:extLst>
      <p:ext uri="{BB962C8B-B14F-4D97-AF65-F5344CB8AC3E}">
        <p14:creationId xmlns:p14="http://schemas.microsoft.com/office/powerpoint/2010/main" val="2356736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pour une image  6" descr="Une image contenant herbe, plein air, ciel, nuage&#10;&#10;Description générée automatiquement">
            <a:extLst>
              <a:ext uri="{FF2B5EF4-FFF2-40B4-BE49-F238E27FC236}">
                <a16:creationId xmlns:a16="http://schemas.microsoft.com/office/drawing/2014/main" id="{9FD9F975-2E5B-9EF0-1090-959213B66E5D}"/>
              </a:ext>
            </a:extLst>
          </p:cNvPr>
          <p:cNvPicPr>
            <a:picLocks noGrp="1" noChangeAspect="1"/>
          </p:cNvPicPr>
          <p:nvPr>
            <p:ph type="pic" idx="1"/>
          </p:nvPr>
        </p:nvPicPr>
        <p:blipFill>
          <a:blip r:embed="rId2"/>
          <a:srcRect t="20198" b="20198"/>
          <a:stretch>
            <a:fillRect/>
          </a:stretch>
        </p:blipFill>
        <p:spPr/>
      </p:pic>
      <p:sp>
        <p:nvSpPr>
          <p:cNvPr id="3" name="Espace réservé du texte 2">
            <a:extLst>
              <a:ext uri="{FF2B5EF4-FFF2-40B4-BE49-F238E27FC236}">
                <a16:creationId xmlns:a16="http://schemas.microsoft.com/office/drawing/2014/main" id="{4DA7F9EA-DAFC-03A4-1D7E-17ED1549CCBB}"/>
              </a:ext>
            </a:extLst>
          </p:cNvPr>
          <p:cNvSpPr>
            <a:spLocks noGrp="1"/>
          </p:cNvSpPr>
          <p:nvPr>
            <p:ph type="body" sz="half" idx="2"/>
          </p:nvPr>
        </p:nvSpPr>
        <p:spPr/>
        <p:txBody>
          <a:bodyPr/>
          <a:lstStyle/>
          <a:p>
            <a:r>
              <a:rPr lang="fr-FR" sz="1600" dirty="0"/>
              <a:t>Définir </a:t>
            </a:r>
            <a:r>
              <a:rPr lang="fr-FR" sz="1600" i="1" dirty="0"/>
              <a:t>clairement</a:t>
            </a:r>
            <a:r>
              <a:rPr lang="fr-FR" sz="1600" dirty="0"/>
              <a:t> les </a:t>
            </a:r>
            <a:r>
              <a:rPr lang="fr-FR" sz="1600" b="1" dirty="0"/>
              <a:t>liens</a:t>
            </a:r>
            <a:r>
              <a:rPr lang="fr-FR" sz="1600" dirty="0"/>
              <a:t>, modèles, référentiels et contextes </a:t>
            </a:r>
            <a:r>
              <a:rPr lang="fr-FR" sz="1600" b="1" dirty="0"/>
              <a:t>pour combiner</a:t>
            </a:r>
            <a:r>
              <a:rPr lang="fr-FR" sz="1600" dirty="0"/>
              <a:t> plus </a:t>
            </a:r>
            <a:r>
              <a:rPr lang="fr-FR" sz="1600" i="1" dirty="0"/>
              <a:t>facilement</a:t>
            </a:r>
            <a:r>
              <a:rPr lang="fr-FR" sz="1600" dirty="0"/>
              <a:t> les données.</a:t>
            </a:r>
          </a:p>
        </p:txBody>
      </p:sp>
      <p:sp>
        <p:nvSpPr>
          <p:cNvPr id="4" name="Espace réservé du numéro de diapositive 3">
            <a:extLst>
              <a:ext uri="{FF2B5EF4-FFF2-40B4-BE49-F238E27FC236}">
                <a16:creationId xmlns:a16="http://schemas.microsoft.com/office/drawing/2014/main" id="{B3218745-F39F-4E38-3D67-0A908DC4C0F9}"/>
              </a:ext>
            </a:extLst>
          </p:cNvPr>
          <p:cNvSpPr>
            <a:spLocks noGrp="1"/>
          </p:cNvSpPr>
          <p:nvPr>
            <p:ph type="sldNum" sz="quarter" idx="4"/>
          </p:nvPr>
        </p:nvSpPr>
        <p:spPr/>
        <p:txBody>
          <a:bodyPr/>
          <a:lstStyle/>
          <a:p>
            <a:fld id="{32381F24-4E42-0E44-8552-EB1F62782903}" type="slidenum">
              <a:rPr lang="fr-FR" smtClean="0"/>
              <a:pPr/>
              <a:t>4</a:t>
            </a:fld>
            <a:endParaRPr lang="fr-FR"/>
          </a:p>
        </p:txBody>
      </p:sp>
      <p:sp>
        <p:nvSpPr>
          <p:cNvPr id="5" name="Titre 4">
            <a:extLst>
              <a:ext uri="{FF2B5EF4-FFF2-40B4-BE49-F238E27FC236}">
                <a16:creationId xmlns:a16="http://schemas.microsoft.com/office/drawing/2014/main" id="{955E8B02-5398-CB03-FAAB-B53ABFDD179D}"/>
              </a:ext>
            </a:extLst>
          </p:cNvPr>
          <p:cNvSpPr>
            <a:spLocks noGrp="1"/>
          </p:cNvSpPr>
          <p:nvPr>
            <p:ph type="title"/>
          </p:nvPr>
        </p:nvSpPr>
        <p:spPr/>
        <p:txBody>
          <a:bodyPr/>
          <a:lstStyle/>
          <a:p>
            <a:r>
              <a:rPr lang="fr-FR" sz="4000" b="1" dirty="0">
                <a:cs typeface="Inter Semi Bold" panose="02000703000000020004" pitchFamily="50" charset="0"/>
              </a:rPr>
              <a:t>City Orchestra : un projet de 3 ans</a:t>
            </a:r>
            <a:endParaRPr lang="fr-FR" dirty="0">
              <a:cs typeface="Inter Semi Bold" panose="02000703000000020004" pitchFamily="50" charset="0"/>
            </a:endParaRPr>
          </a:p>
        </p:txBody>
      </p:sp>
    </p:spTree>
    <p:extLst>
      <p:ext uri="{BB962C8B-B14F-4D97-AF65-F5344CB8AC3E}">
        <p14:creationId xmlns:p14="http://schemas.microsoft.com/office/powerpoint/2010/main" val="1152542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2B7245A5-A102-31AB-BC3A-18B2FF274B97}"/>
              </a:ext>
            </a:extLst>
          </p:cNvPr>
          <p:cNvSpPr>
            <a:spLocks noGrp="1"/>
          </p:cNvSpPr>
          <p:nvPr>
            <p:ph type="body" sz="half" idx="2"/>
          </p:nvPr>
        </p:nvSpPr>
        <p:spPr/>
        <p:txBody>
          <a:bodyPr/>
          <a:lstStyle/>
          <a:p>
            <a:r>
              <a:rPr lang="fr-FR" sz="1600" b="1" dirty="0">
                <a:solidFill>
                  <a:schemeClr val="tx2"/>
                </a:solidFill>
                <a:cs typeface="Segoe UI"/>
              </a:rPr>
              <a:t>Un projet déposé en novembre 2022 en réponse à l'appel à projet </a:t>
            </a:r>
            <a:br>
              <a:rPr lang="fr-FR" sz="1600" b="1" dirty="0">
                <a:solidFill>
                  <a:schemeClr val="tx2"/>
                </a:solidFill>
                <a:cs typeface="Segoe UI"/>
              </a:rPr>
            </a:br>
            <a:r>
              <a:rPr lang="fr-FR" sz="1600" b="1" dirty="0">
                <a:solidFill>
                  <a:schemeClr val="tx2"/>
                </a:solidFill>
                <a:cs typeface="Segoe UI"/>
              </a:rPr>
              <a:t>"Territoires intelligents et durables" (TID)</a:t>
            </a:r>
            <a:endParaRPr lang="fr-FR" sz="1600" b="1" dirty="0">
              <a:solidFill>
                <a:schemeClr val="tx2"/>
              </a:solidFill>
              <a:latin typeface="Segoe UI"/>
              <a:cs typeface="Segoe UI"/>
            </a:endParaRPr>
          </a:p>
        </p:txBody>
      </p:sp>
      <p:sp>
        <p:nvSpPr>
          <p:cNvPr id="3" name="Espace réservé du numéro de diapositive 2">
            <a:extLst>
              <a:ext uri="{FF2B5EF4-FFF2-40B4-BE49-F238E27FC236}">
                <a16:creationId xmlns:a16="http://schemas.microsoft.com/office/drawing/2014/main" id="{D4A0777C-70F5-663D-7FBA-8A8E11774A63}"/>
              </a:ext>
            </a:extLst>
          </p:cNvPr>
          <p:cNvSpPr>
            <a:spLocks noGrp="1"/>
          </p:cNvSpPr>
          <p:nvPr>
            <p:ph type="sldNum" sz="quarter" idx="4"/>
          </p:nvPr>
        </p:nvSpPr>
        <p:spPr/>
        <p:txBody>
          <a:bodyPr/>
          <a:lstStyle/>
          <a:p>
            <a:fld id="{32381F24-4E42-0E44-8552-EB1F62782903}" type="slidenum">
              <a:rPr lang="fr-FR" smtClean="0"/>
              <a:pPr/>
              <a:t>5</a:t>
            </a:fld>
            <a:endParaRPr lang="fr-FR"/>
          </a:p>
        </p:txBody>
      </p:sp>
      <p:sp>
        <p:nvSpPr>
          <p:cNvPr id="4" name="Titre 3">
            <a:extLst>
              <a:ext uri="{FF2B5EF4-FFF2-40B4-BE49-F238E27FC236}">
                <a16:creationId xmlns:a16="http://schemas.microsoft.com/office/drawing/2014/main" id="{AE501119-13C2-CD8F-1034-1115ABFD461B}"/>
              </a:ext>
            </a:extLst>
          </p:cNvPr>
          <p:cNvSpPr>
            <a:spLocks noGrp="1"/>
          </p:cNvSpPr>
          <p:nvPr>
            <p:ph type="title"/>
          </p:nvPr>
        </p:nvSpPr>
        <p:spPr/>
        <p:txBody>
          <a:bodyPr/>
          <a:lstStyle/>
          <a:p>
            <a:r>
              <a:rPr lang="fr-FR" sz="4000" b="1" dirty="0">
                <a:cs typeface="Inter Semi Bold" panose="02000703000000020004" pitchFamily="50" charset="0"/>
              </a:rPr>
              <a:t>City Orchestra : un projet de 3 ans</a:t>
            </a:r>
            <a:endParaRPr lang="fr-FR" dirty="0">
              <a:cs typeface="Inter Semi Bold" panose="02000703000000020004" pitchFamily="50" charset="0"/>
            </a:endParaRPr>
          </a:p>
        </p:txBody>
      </p:sp>
      <p:sp>
        <p:nvSpPr>
          <p:cNvPr id="5" name="Espace réservé du contenu 4">
            <a:extLst>
              <a:ext uri="{FF2B5EF4-FFF2-40B4-BE49-F238E27FC236}">
                <a16:creationId xmlns:a16="http://schemas.microsoft.com/office/drawing/2014/main" id="{93A7CCA9-4E0A-87F3-B1E2-759FA023E332}"/>
              </a:ext>
            </a:extLst>
          </p:cNvPr>
          <p:cNvSpPr>
            <a:spLocks noGrp="1"/>
          </p:cNvSpPr>
          <p:nvPr>
            <p:ph sz="half" idx="10"/>
          </p:nvPr>
        </p:nvSpPr>
        <p:spPr>
          <a:xfrm>
            <a:off x="4387273" y="2086707"/>
            <a:ext cx="6538635" cy="3782282"/>
          </a:xfrm>
        </p:spPr>
        <p:txBody>
          <a:bodyPr>
            <a:normAutofit/>
          </a:bodyPr>
          <a:lstStyle/>
          <a:p>
            <a:pPr marL="571500" indent="-342900">
              <a:lnSpc>
                <a:spcPct val="150000"/>
              </a:lnSpc>
            </a:pPr>
            <a:r>
              <a:rPr lang="fr-FR" dirty="0">
                <a:latin typeface="Inter" panose="02000503000000020004" pitchFamily="50" charset="0"/>
                <a:ea typeface="Inter" panose="02000503000000020004" pitchFamily="50" charset="0"/>
                <a:cs typeface="Inter" panose="02000503000000020004" pitchFamily="50" charset="0"/>
              </a:rPr>
              <a:t>17 partenaires (dont 2 non financés)</a:t>
            </a:r>
          </a:p>
          <a:p>
            <a:pPr marL="571500" indent="-342900">
              <a:lnSpc>
                <a:spcPct val="150000"/>
              </a:lnSpc>
            </a:pPr>
            <a:r>
              <a:rPr lang="fr-FR" b="1" dirty="0">
                <a:latin typeface="Inter" panose="02000503000000020004" pitchFamily="50" charset="0"/>
                <a:ea typeface="Inter" panose="02000503000000020004" pitchFamily="50" charset="0"/>
                <a:cs typeface="Inter" panose="02000503000000020004" pitchFamily="50" charset="0"/>
              </a:rPr>
              <a:t>Durée </a:t>
            </a:r>
            <a:r>
              <a:rPr lang="fr-FR" dirty="0">
                <a:latin typeface="Inter" panose="02000503000000020004" pitchFamily="50" charset="0"/>
                <a:ea typeface="Inter" panose="02000503000000020004" pitchFamily="50" charset="0"/>
                <a:cs typeface="Inter" panose="02000503000000020004" pitchFamily="50" charset="0"/>
              </a:rPr>
              <a:t>: 3 ans (23 octobre 2023 &gt; 22 octobre 2026)</a:t>
            </a:r>
          </a:p>
          <a:p>
            <a:pPr marL="571500" indent="-342900">
              <a:lnSpc>
                <a:spcPct val="150000"/>
              </a:lnSpc>
            </a:pPr>
            <a:r>
              <a:rPr lang="fr-FR" b="1" dirty="0">
                <a:latin typeface="Inter" panose="02000503000000020004" pitchFamily="50" charset="0"/>
                <a:ea typeface="Inter" panose="02000503000000020004" pitchFamily="50" charset="0"/>
                <a:cs typeface="Inter" panose="02000503000000020004" pitchFamily="50" charset="0"/>
              </a:rPr>
              <a:t>Budget </a:t>
            </a:r>
            <a:r>
              <a:rPr lang="fr-FR" dirty="0">
                <a:latin typeface="Inter" panose="02000503000000020004" pitchFamily="50" charset="0"/>
                <a:ea typeface="Inter" panose="02000503000000020004" pitchFamily="50" charset="0"/>
                <a:cs typeface="Inter" panose="02000503000000020004" pitchFamily="50" charset="0"/>
              </a:rPr>
              <a:t>: 6,9 M€</a:t>
            </a:r>
          </a:p>
          <a:p>
            <a:pPr marL="571500" indent="-342900">
              <a:lnSpc>
                <a:spcPct val="150000"/>
              </a:lnSpc>
            </a:pPr>
            <a:r>
              <a:rPr lang="fr-FR" b="1" dirty="0">
                <a:latin typeface="Inter" panose="02000503000000020004" pitchFamily="50" charset="0"/>
                <a:ea typeface="Inter" panose="02000503000000020004" pitchFamily="50" charset="0"/>
                <a:cs typeface="Inter" panose="02000503000000020004" pitchFamily="50" charset="0"/>
              </a:rPr>
              <a:t>Subvention de l'Etat</a:t>
            </a:r>
            <a:r>
              <a:rPr lang="fr-FR" dirty="0">
                <a:latin typeface="Inter" panose="02000503000000020004" pitchFamily="50" charset="0"/>
                <a:ea typeface="Inter" panose="02000503000000020004" pitchFamily="50" charset="0"/>
                <a:cs typeface="Inter" panose="02000503000000020004" pitchFamily="50" charset="0"/>
              </a:rPr>
              <a:t> : 3,7 M€</a:t>
            </a:r>
          </a:p>
          <a:p>
            <a:pPr marL="571500" indent="-342900">
              <a:lnSpc>
                <a:spcPct val="150000"/>
              </a:lnSpc>
            </a:pPr>
            <a:r>
              <a:rPr lang="fr-FR" b="1" dirty="0">
                <a:latin typeface="Inter" panose="02000503000000020004" pitchFamily="50" charset="0"/>
                <a:ea typeface="Inter" panose="02000503000000020004" pitchFamily="50" charset="0"/>
                <a:cs typeface="Inter" panose="02000503000000020004" pitchFamily="50" charset="0"/>
              </a:rPr>
              <a:t>Taux d'aide </a:t>
            </a:r>
            <a:r>
              <a:rPr lang="fr-FR" dirty="0">
                <a:latin typeface="Inter" panose="02000503000000020004" pitchFamily="50" charset="0"/>
                <a:ea typeface="Inter" panose="02000503000000020004" pitchFamily="50" charset="0"/>
                <a:cs typeface="Inter" panose="02000503000000020004" pitchFamily="50" charset="0"/>
              </a:rPr>
              <a:t>: 25 à 100% selon les partenaires (54% du total)</a:t>
            </a:r>
          </a:p>
          <a:p>
            <a:pPr marL="571500" indent="-342900">
              <a:lnSpc>
                <a:spcPct val="150000"/>
              </a:lnSpc>
            </a:pPr>
            <a:r>
              <a:rPr lang="fr-FR" dirty="0">
                <a:latin typeface="Inter" panose="02000503000000020004" pitchFamily="50" charset="0"/>
                <a:ea typeface="Inter" panose="02000503000000020004" pitchFamily="50" charset="0"/>
                <a:cs typeface="Inter" panose="02000503000000020004" pitchFamily="50" charset="0"/>
              </a:rPr>
              <a:t>Financement </a:t>
            </a:r>
            <a:r>
              <a:rPr lang="fr-FR" b="1" dirty="0">
                <a:latin typeface="Inter" panose="02000503000000020004" pitchFamily="50" charset="0"/>
                <a:ea typeface="Inter" panose="02000503000000020004" pitchFamily="50" charset="0"/>
                <a:cs typeface="Inter" panose="02000503000000020004" pitchFamily="50" charset="0"/>
              </a:rPr>
              <a:t>France 2030</a:t>
            </a:r>
            <a:r>
              <a:rPr lang="fr-FR" dirty="0">
                <a:latin typeface="Inter" panose="02000503000000020004" pitchFamily="50" charset="0"/>
                <a:ea typeface="Inter" panose="02000503000000020004" pitchFamily="50" charset="0"/>
                <a:cs typeface="Inter" panose="02000503000000020004" pitchFamily="50" charset="0"/>
              </a:rPr>
              <a:t> (fonds européens)</a:t>
            </a:r>
          </a:p>
        </p:txBody>
      </p:sp>
    </p:spTree>
    <p:extLst>
      <p:ext uri="{BB962C8B-B14F-4D97-AF65-F5344CB8AC3E}">
        <p14:creationId xmlns:p14="http://schemas.microsoft.com/office/powerpoint/2010/main" val="3005107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pour une image  3" descr="Une image contenant plein air, ciel, moulin à vent, Éolienne&#10;&#10;Description générée automatiquement">
            <a:extLst>
              <a:ext uri="{FF2B5EF4-FFF2-40B4-BE49-F238E27FC236}">
                <a16:creationId xmlns:a16="http://schemas.microsoft.com/office/drawing/2014/main" id="{B5B55403-8FAA-DBDA-0BDA-49E8B1015737}"/>
              </a:ext>
            </a:extLst>
          </p:cNvPr>
          <p:cNvPicPr>
            <a:picLocks noGrp="1" noChangeAspect="1"/>
          </p:cNvPicPr>
          <p:nvPr>
            <p:ph type="pic" idx="1"/>
          </p:nvPr>
        </p:nvPicPr>
        <p:blipFill>
          <a:blip r:embed="rId2"/>
          <a:srcRect t="28908" b="28908"/>
          <a:stretch>
            <a:fillRect/>
          </a:stretch>
        </p:blipFill>
        <p:spPr/>
      </p:pic>
    </p:spTree>
    <p:extLst>
      <p:ext uri="{BB962C8B-B14F-4D97-AF65-F5344CB8AC3E}">
        <p14:creationId xmlns:p14="http://schemas.microsoft.com/office/powerpoint/2010/main" val="59002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F8C10A-13C0-E5EC-538D-84523D1A8DA1}"/>
              </a:ext>
            </a:extLst>
          </p:cNvPr>
          <p:cNvSpPr>
            <a:spLocks noGrp="1"/>
          </p:cNvSpPr>
          <p:nvPr>
            <p:ph type="title"/>
          </p:nvPr>
        </p:nvSpPr>
        <p:spPr/>
        <p:txBody>
          <a:bodyPr/>
          <a:lstStyle/>
          <a:p>
            <a:r>
              <a:rPr lang="fr-FR" sz="4000" b="1" dirty="0">
                <a:cs typeface="Inter Semi Bold" panose="02000703000000020004" pitchFamily="50" charset="0"/>
              </a:rPr>
              <a:t>WP Zéro Artificialisation Nette (ZAN)</a:t>
            </a:r>
            <a:endParaRPr lang="fr-FR" dirty="0">
              <a:cs typeface="Inter Semi Bold" panose="02000703000000020004" pitchFamily="50" charset="0"/>
            </a:endParaRPr>
          </a:p>
        </p:txBody>
      </p:sp>
      <p:sp>
        <p:nvSpPr>
          <p:cNvPr id="3" name="Espace réservé du contenu 2">
            <a:extLst>
              <a:ext uri="{FF2B5EF4-FFF2-40B4-BE49-F238E27FC236}">
                <a16:creationId xmlns:a16="http://schemas.microsoft.com/office/drawing/2014/main" id="{A60A2858-35AB-FDD4-F029-9CDBC6AC4C40}"/>
              </a:ext>
            </a:extLst>
          </p:cNvPr>
          <p:cNvSpPr>
            <a:spLocks noGrp="1"/>
          </p:cNvSpPr>
          <p:nvPr>
            <p:ph sz="half" idx="1"/>
          </p:nvPr>
        </p:nvSpPr>
        <p:spPr/>
        <p:txBody>
          <a:bodyPr>
            <a:normAutofit lnSpcReduction="10000"/>
          </a:bodyPr>
          <a:lstStyle/>
          <a:p>
            <a:pPr marL="285750" indent="-285750">
              <a:buFont typeface="Arial" panose="020B0604020202020204" pitchFamily="34" charset="0"/>
              <a:buChar char="•"/>
            </a:pPr>
            <a:r>
              <a:rPr lang="fr-FR" sz="1600" b="1" dirty="0"/>
              <a:t>Direction de l'aménagement, de l'urbanisme et de l'habitat </a:t>
            </a:r>
            <a:br>
              <a:rPr lang="fr-FR" sz="1600" b="1" dirty="0"/>
            </a:br>
            <a:endParaRPr lang="fr-FR" sz="1600" dirty="0"/>
          </a:p>
          <a:p>
            <a:pPr marL="742950" lvl="1" indent="-285750">
              <a:buFont typeface="Arial" panose="020B0604020202020204" pitchFamily="34" charset="0"/>
              <a:buChar char="•"/>
            </a:pPr>
            <a:r>
              <a:rPr lang="fr-FR" sz="1600" dirty="0"/>
              <a:t>Planifier et piloter la démarche "ZAN" et réduire l'impact de l'artificialisation</a:t>
            </a:r>
            <a:br>
              <a:rPr lang="fr-FR" sz="1600" dirty="0"/>
            </a:br>
            <a:r>
              <a:rPr lang="fr-FR" sz="1600" dirty="0"/>
              <a:t>de façon quantitative et qualitative :</a:t>
            </a:r>
          </a:p>
          <a:p>
            <a:pPr marL="742950" lvl="1" indent="-285750">
              <a:buFont typeface="Arial" panose="020B0604020202020204" pitchFamily="34" charset="0"/>
              <a:buChar char="•"/>
            </a:pPr>
            <a:r>
              <a:rPr lang="fr-FR" sz="1600" dirty="0"/>
              <a:t>Identification des parcelles à sanctuariser (pour leur intérêt écologique ou agronomique), à renaturer </a:t>
            </a:r>
          </a:p>
          <a:p>
            <a:pPr marL="742950" lvl="1" indent="-285750">
              <a:buFont typeface="Arial" panose="020B0604020202020204" pitchFamily="34" charset="0"/>
              <a:buChar char="•"/>
            </a:pPr>
            <a:r>
              <a:rPr lang="fr-FR" sz="1600" dirty="0"/>
              <a:t>Identification des zones les plus favorables à l'artificialisation, à la densification</a:t>
            </a:r>
          </a:p>
          <a:p>
            <a:pPr marL="742950" lvl="1" indent="-285750">
              <a:buFont typeface="Arial" panose="020B0604020202020204" pitchFamily="34" charset="0"/>
              <a:buChar char="•"/>
            </a:pPr>
            <a:r>
              <a:rPr lang="fr-FR" sz="1600" dirty="0"/>
              <a:t>Simulation de scénarii basés sur les règles du PLUi permettant de calculer l'évolution de cette notation ZAN avec les règles actuelles et aider à adapter les politiques d'urbanisme (des révisions du PLUi sont programmées)</a:t>
            </a:r>
            <a:endParaRPr lang="fr-FR" dirty="0"/>
          </a:p>
        </p:txBody>
      </p:sp>
      <p:sp>
        <p:nvSpPr>
          <p:cNvPr id="4" name="Espace réservé du contenu 3">
            <a:extLst>
              <a:ext uri="{FF2B5EF4-FFF2-40B4-BE49-F238E27FC236}">
                <a16:creationId xmlns:a16="http://schemas.microsoft.com/office/drawing/2014/main" id="{53A47BF0-7126-69BC-4A53-2F9A833AC916}"/>
              </a:ext>
            </a:extLst>
          </p:cNvPr>
          <p:cNvSpPr>
            <a:spLocks noGrp="1"/>
          </p:cNvSpPr>
          <p:nvPr>
            <p:ph sz="half" idx="2"/>
          </p:nvPr>
        </p:nvSpPr>
        <p:spPr/>
        <p:txBody>
          <a:bodyPr/>
          <a:lstStyle/>
          <a:p>
            <a:pPr marL="285750" indent="-285750">
              <a:buFont typeface="Arial" panose="020B0604020202020204" pitchFamily="34" charset="0"/>
              <a:buChar char="•"/>
            </a:pPr>
            <a:r>
              <a:rPr lang="fr-FR" sz="1600" b="1" dirty="0"/>
              <a:t>Citoyens / Décideurs</a:t>
            </a:r>
            <a:br>
              <a:rPr lang="fr-FR" sz="1600" b="1" dirty="0"/>
            </a:br>
            <a:endParaRPr lang="fr-FR" sz="1600" dirty="0"/>
          </a:p>
          <a:p>
            <a:pPr marL="742950" lvl="1" indent="-285750">
              <a:buFont typeface="Arial" panose="020B0604020202020204" pitchFamily="34" charset="0"/>
              <a:buChar char="•"/>
            </a:pPr>
            <a:r>
              <a:rPr lang="fr-FR" sz="1600" dirty="0"/>
              <a:t>Données dans Jumeau Numérique pour la création de nouveaux services :</a:t>
            </a:r>
          </a:p>
          <a:p>
            <a:pPr marL="742950" lvl="1" indent="-285750">
              <a:buFont typeface="Arial" panose="020B0604020202020204" pitchFamily="34" charset="0"/>
              <a:buChar char="•"/>
            </a:pPr>
            <a:r>
              <a:rPr lang="fr-FR" sz="1600" dirty="0"/>
              <a:t>Support aux discussions avec les territoires voisins (Pays de Rennes, Région Bretagne) pour piloter la démarche à l'échelle régionale et répliquer la méthode et les bonnes pratiques à ces échelles et au niveau national (lauréat de l'AMI "Objectif ZAN" - </a:t>
            </a:r>
            <a:r>
              <a:rPr lang="fr-FR" sz="1600" dirty="0" err="1"/>
              <a:t>Ademe</a:t>
            </a:r>
            <a:r>
              <a:rPr lang="fr-FR" sz="1600" dirty="0"/>
              <a:t>).</a:t>
            </a:r>
          </a:p>
          <a:p>
            <a:pPr marL="742950" lvl="1" indent="-285750">
              <a:buFont typeface="Arial" panose="020B0604020202020204" pitchFamily="34" charset="0"/>
              <a:buChar char="•"/>
            </a:pPr>
            <a:r>
              <a:rPr lang="fr-FR" sz="1600" dirty="0"/>
              <a:t>Actions de sensibilisation et de pédagogie auprès des citoyens autour des enjeux liés à l'artificialisation et la densification urbaine (surélévations des bâtiments, …)</a:t>
            </a:r>
          </a:p>
        </p:txBody>
      </p:sp>
      <p:sp>
        <p:nvSpPr>
          <p:cNvPr id="5" name="Espace réservé du numéro de diapositive 4">
            <a:extLst>
              <a:ext uri="{FF2B5EF4-FFF2-40B4-BE49-F238E27FC236}">
                <a16:creationId xmlns:a16="http://schemas.microsoft.com/office/drawing/2014/main" id="{9FF3B422-3525-F621-3783-9D5E9A11C815}"/>
              </a:ext>
            </a:extLst>
          </p:cNvPr>
          <p:cNvSpPr>
            <a:spLocks noGrp="1"/>
          </p:cNvSpPr>
          <p:nvPr>
            <p:ph type="sldNum" sz="quarter" idx="4"/>
          </p:nvPr>
        </p:nvSpPr>
        <p:spPr/>
        <p:txBody>
          <a:bodyPr/>
          <a:lstStyle/>
          <a:p>
            <a:fld id="{32381F24-4E42-0E44-8552-EB1F62782903}" type="slidenum">
              <a:rPr lang="fr-FR" smtClean="0"/>
              <a:pPr/>
              <a:t>7</a:t>
            </a:fld>
            <a:endParaRPr lang="fr-FR"/>
          </a:p>
        </p:txBody>
      </p:sp>
    </p:spTree>
    <p:extLst>
      <p:ext uri="{BB962C8B-B14F-4D97-AF65-F5344CB8AC3E}">
        <p14:creationId xmlns:p14="http://schemas.microsoft.com/office/powerpoint/2010/main" val="1593628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53B38B-1774-C920-F2C5-C35A5D9857BF}"/>
              </a:ext>
            </a:extLst>
          </p:cNvPr>
          <p:cNvSpPr>
            <a:spLocks noGrp="1"/>
          </p:cNvSpPr>
          <p:nvPr>
            <p:ph type="title"/>
          </p:nvPr>
        </p:nvSpPr>
        <p:spPr/>
        <p:txBody>
          <a:bodyPr/>
          <a:lstStyle/>
          <a:p>
            <a:r>
              <a:rPr lang="fr-FR" sz="4000" b="1" dirty="0">
                <a:cs typeface="Inter Semi Bold" panose="02000703000000020004" pitchFamily="50" charset="0"/>
              </a:rPr>
              <a:t>WP Réplicabilité / </a:t>
            </a:r>
            <a:br>
              <a:rPr lang="fr-FR" sz="4000" b="1" dirty="0">
                <a:cs typeface="Inter Semi Bold" panose="02000703000000020004" pitchFamily="50" charset="0"/>
              </a:rPr>
            </a:br>
            <a:r>
              <a:rPr lang="fr-FR" sz="4000" b="1" dirty="0">
                <a:cs typeface="Inter Semi Bold" panose="02000703000000020004" pitchFamily="50" charset="0"/>
              </a:rPr>
              <a:t>Diffusion</a:t>
            </a:r>
            <a:endParaRPr lang="fr-FR" dirty="0">
              <a:cs typeface="Inter Semi Bold" panose="02000703000000020004" pitchFamily="50" charset="0"/>
            </a:endParaRPr>
          </a:p>
        </p:txBody>
      </p:sp>
      <p:sp>
        <p:nvSpPr>
          <p:cNvPr id="3" name="Espace réservé du numéro de diapositive 2">
            <a:extLst>
              <a:ext uri="{FF2B5EF4-FFF2-40B4-BE49-F238E27FC236}">
                <a16:creationId xmlns:a16="http://schemas.microsoft.com/office/drawing/2014/main" id="{082E748A-B802-9C30-00C2-0CC2C3E6F7CD}"/>
              </a:ext>
            </a:extLst>
          </p:cNvPr>
          <p:cNvSpPr>
            <a:spLocks noGrp="1"/>
          </p:cNvSpPr>
          <p:nvPr>
            <p:ph type="sldNum" sz="quarter" idx="4"/>
          </p:nvPr>
        </p:nvSpPr>
        <p:spPr/>
        <p:txBody>
          <a:bodyPr/>
          <a:lstStyle/>
          <a:p>
            <a:fld id="{32381F24-4E42-0E44-8552-EB1F62782903}" type="slidenum">
              <a:rPr lang="fr-FR" smtClean="0"/>
              <a:pPr/>
              <a:t>8</a:t>
            </a:fld>
            <a:endParaRPr lang="fr-FR"/>
          </a:p>
        </p:txBody>
      </p:sp>
      <p:sp>
        <p:nvSpPr>
          <p:cNvPr id="4" name="Espace réservé du contenu 3">
            <a:extLst>
              <a:ext uri="{FF2B5EF4-FFF2-40B4-BE49-F238E27FC236}">
                <a16:creationId xmlns:a16="http://schemas.microsoft.com/office/drawing/2014/main" id="{CA4AD766-7C4C-D537-B257-A1BA274B5FEC}"/>
              </a:ext>
            </a:extLst>
          </p:cNvPr>
          <p:cNvSpPr>
            <a:spLocks noGrp="1"/>
          </p:cNvSpPr>
          <p:nvPr>
            <p:ph sz="half" idx="1"/>
          </p:nvPr>
        </p:nvSpPr>
        <p:spPr/>
        <p:txBody>
          <a:bodyPr>
            <a:noAutofit/>
          </a:bodyPr>
          <a:lstStyle/>
          <a:p>
            <a:r>
              <a:rPr lang="fr-FR" sz="1400" dirty="0">
                <a:cs typeface="Segoe UI" panose="020B0502040204020203" pitchFamily="34" charset="0"/>
              </a:rPr>
              <a:t>Répliquer</a:t>
            </a:r>
          </a:p>
          <a:p>
            <a:endParaRPr lang="fr-FR" sz="1400" dirty="0">
              <a:cs typeface="Segoe UI" panose="020B0502040204020203" pitchFamily="34" charset="0"/>
            </a:endParaRPr>
          </a:p>
          <a:p>
            <a:r>
              <a:rPr lang="fr-FR" sz="1400" dirty="0">
                <a:cs typeface="Segoe UI" panose="020B0502040204020203" pitchFamily="34" charset="0"/>
              </a:rPr>
              <a:t>Dès la réalisation du projet grâce</a:t>
            </a:r>
            <a:br>
              <a:rPr lang="fr-FR" sz="1400" dirty="0">
                <a:cs typeface="Segoe UI" panose="020B0502040204020203" pitchFamily="34" charset="0"/>
              </a:rPr>
            </a:br>
            <a:r>
              <a:rPr lang="fr-FR" sz="1400" dirty="0">
                <a:cs typeface="Segoe UI" panose="020B0502040204020203" pitchFamily="34" charset="0"/>
              </a:rPr>
              <a:t>à des acteurs publics prêts à tester la réplication des outils déjà développés</a:t>
            </a:r>
          </a:p>
          <a:p>
            <a:endParaRPr lang="fr-FR" sz="1400" dirty="0">
              <a:cs typeface="Segoe UI" panose="020B0502040204020203" pitchFamily="34" charset="0"/>
            </a:endParaRPr>
          </a:p>
          <a:p>
            <a:r>
              <a:rPr lang="fr-FR" sz="1400" dirty="0">
                <a:cs typeface="Segoe UI" panose="020B0502040204020203" pitchFamily="34" charset="0"/>
              </a:rPr>
              <a:t>2 types de réplicabilité :</a:t>
            </a:r>
          </a:p>
          <a:p>
            <a:pPr marL="285750" indent="-285750">
              <a:buFont typeface="Arial" panose="020B0604020202020204" pitchFamily="34" charset="0"/>
              <a:buChar char="•"/>
            </a:pPr>
            <a:r>
              <a:rPr lang="fr-FR" sz="1400" dirty="0">
                <a:cs typeface="Segoe UI" panose="020B0502040204020203" pitchFamily="34" charset="0"/>
              </a:rPr>
              <a:t>par extension</a:t>
            </a:r>
          </a:p>
          <a:p>
            <a:pPr marL="285750" indent="-285750">
              <a:buFont typeface="Arial" panose="020B0604020202020204" pitchFamily="34" charset="0"/>
              <a:buChar char="•"/>
            </a:pPr>
            <a:r>
              <a:rPr lang="fr-FR" sz="1400" dirty="0">
                <a:cs typeface="Segoe UI" panose="020B0502040204020203" pitchFamily="34" charset="0"/>
              </a:rPr>
              <a:t>par duplication</a:t>
            </a:r>
          </a:p>
          <a:p>
            <a:r>
              <a:rPr lang="fr-FR" sz="1400" dirty="0">
                <a:cs typeface="Segoe UI" panose="020B0502040204020203" pitchFamily="34" charset="0"/>
              </a:rPr>
              <a:t>3 éléments de réplicabilité : éléments techniques, gouvernance</a:t>
            </a:r>
          </a:p>
          <a:p>
            <a:r>
              <a:rPr lang="fr-FR" sz="1400" dirty="0">
                <a:cs typeface="Segoe UI" panose="020B0502040204020203" pitchFamily="34" charset="0"/>
              </a:rPr>
              <a:t>cas d'usage</a:t>
            </a:r>
          </a:p>
        </p:txBody>
      </p:sp>
      <p:sp>
        <p:nvSpPr>
          <p:cNvPr id="5" name="Espace réservé du contenu 4">
            <a:extLst>
              <a:ext uri="{FF2B5EF4-FFF2-40B4-BE49-F238E27FC236}">
                <a16:creationId xmlns:a16="http://schemas.microsoft.com/office/drawing/2014/main" id="{2F325AE9-45C2-5763-B1DA-AE93DC367A55}"/>
              </a:ext>
            </a:extLst>
          </p:cNvPr>
          <p:cNvSpPr>
            <a:spLocks noGrp="1"/>
          </p:cNvSpPr>
          <p:nvPr>
            <p:ph sz="half" idx="10"/>
          </p:nvPr>
        </p:nvSpPr>
        <p:spPr/>
        <p:txBody>
          <a:bodyPr>
            <a:noAutofit/>
          </a:bodyPr>
          <a:lstStyle/>
          <a:p>
            <a:r>
              <a:rPr lang="fr-FR" sz="1400" dirty="0"/>
              <a:t>Diffuser</a:t>
            </a:r>
          </a:p>
          <a:p>
            <a:endParaRPr lang="fr-FR" sz="1400" dirty="0"/>
          </a:p>
          <a:p>
            <a:r>
              <a:rPr lang="fr-FR" sz="1400" dirty="0"/>
              <a:t>Créer une communauté d'utilisateurs d'outils libres et l'animer :</a:t>
            </a:r>
          </a:p>
          <a:p>
            <a:pPr marL="285750" indent="-285750">
              <a:buFont typeface="Arial" panose="020B0604020202020204" pitchFamily="34" charset="0"/>
              <a:buChar char="•"/>
            </a:pPr>
            <a:r>
              <a:rPr lang="fr-FR" sz="1400" dirty="0"/>
              <a:t>Rendez-vous annuels</a:t>
            </a:r>
          </a:p>
          <a:p>
            <a:pPr marL="285750" indent="-285750">
              <a:buFont typeface="Arial" panose="020B0604020202020204" pitchFamily="34" charset="0"/>
              <a:buChar char="•"/>
            </a:pPr>
            <a:r>
              <a:rPr lang="fr-FR" sz="1400" dirty="0"/>
              <a:t>Actions de sensibilisation </a:t>
            </a:r>
          </a:p>
          <a:p>
            <a:pPr marL="285750" indent="-285750">
              <a:buFont typeface="Arial" panose="020B0604020202020204" pitchFamily="34" charset="0"/>
              <a:buChar char="•"/>
            </a:pPr>
            <a:r>
              <a:rPr lang="fr-FR" sz="1400" dirty="0"/>
              <a:t>et de formation</a:t>
            </a:r>
            <a:br>
              <a:rPr lang="fr-FR" sz="1400" dirty="0"/>
            </a:br>
            <a:endParaRPr lang="fr-FR" sz="1400" dirty="0"/>
          </a:p>
          <a:p>
            <a:r>
              <a:rPr lang="fr-FR" sz="1400" dirty="0"/>
              <a:t>Des communs numériques open source, conformes aux normes</a:t>
            </a:r>
            <a:br>
              <a:rPr lang="fr-FR" sz="1400" dirty="0"/>
            </a:br>
            <a:endParaRPr lang="fr-FR" sz="1400" dirty="0"/>
          </a:p>
          <a:p>
            <a:r>
              <a:rPr lang="fr-FR" sz="1400" dirty="0"/>
              <a:t>Diffusion du code des différentes briques et documentation associée</a:t>
            </a:r>
          </a:p>
        </p:txBody>
      </p:sp>
      <p:pic>
        <p:nvPicPr>
          <p:cNvPr id="10" name="Espace réservé pour une image  9" descr="Une image contenant appareil de cuisine, noir, électroménager&#10;&#10;Description générée automatiquement">
            <a:extLst>
              <a:ext uri="{FF2B5EF4-FFF2-40B4-BE49-F238E27FC236}">
                <a16:creationId xmlns:a16="http://schemas.microsoft.com/office/drawing/2014/main" id="{E8DEFAB9-3B99-606D-8FD3-C83B420D5C35}"/>
              </a:ext>
            </a:extLst>
          </p:cNvPr>
          <p:cNvPicPr>
            <a:picLocks noGrp="1" noChangeAspect="1"/>
          </p:cNvPicPr>
          <p:nvPr>
            <p:ph type="pic" idx="11"/>
          </p:nvPr>
        </p:nvPicPr>
        <p:blipFill rotWithShape="1">
          <a:blip r:embed="rId2"/>
          <a:srcRect l="-13580" r="-13580"/>
          <a:stretch/>
        </p:blipFill>
        <p:spPr/>
      </p:pic>
    </p:spTree>
    <p:extLst>
      <p:ext uri="{BB962C8B-B14F-4D97-AF65-F5344CB8AC3E}">
        <p14:creationId xmlns:p14="http://schemas.microsoft.com/office/powerpoint/2010/main" val="1603407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94DC76-75B4-FBFB-6B06-4F88DEE4AD7A}"/>
              </a:ext>
            </a:extLst>
          </p:cNvPr>
          <p:cNvSpPr>
            <a:spLocks noGrp="1"/>
          </p:cNvSpPr>
          <p:nvPr>
            <p:ph type="title"/>
          </p:nvPr>
        </p:nvSpPr>
        <p:spPr/>
        <p:txBody>
          <a:bodyPr/>
          <a:lstStyle/>
          <a:p>
            <a:r>
              <a:rPr lang="fr-FR" sz="4000" b="1" dirty="0">
                <a:cs typeface="Inter Semi Bold" panose="02000703000000020004" pitchFamily="50" charset="0"/>
              </a:rPr>
              <a:t>WP Zéro Artificialisation Nette (ZAN)</a:t>
            </a:r>
            <a:endParaRPr lang="fr-FR" dirty="0">
              <a:cs typeface="Inter Semi Bold" panose="02000703000000020004" pitchFamily="50" charset="0"/>
            </a:endParaRPr>
          </a:p>
        </p:txBody>
      </p:sp>
      <p:sp>
        <p:nvSpPr>
          <p:cNvPr id="3" name="Espace réservé du contenu 2">
            <a:extLst>
              <a:ext uri="{FF2B5EF4-FFF2-40B4-BE49-F238E27FC236}">
                <a16:creationId xmlns:a16="http://schemas.microsoft.com/office/drawing/2014/main" id="{A1AA8D47-1197-2FF6-D55B-DD60BFBF88E5}"/>
              </a:ext>
            </a:extLst>
          </p:cNvPr>
          <p:cNvSpPr>
            <a:spLocks noGrp="1"/>
          </p:cNvSpPr>
          <p:nvPr>
            <p:ph sz="half" idx="1"/>
          </p:nvPr>
        </p:nvSpPr>
        <p:spPr/>
        <p:txBody>
          <a:bodyPr/>
          <a:lstStyle/>
          <a:p>
            <a:r>
              <a:rPr lang="fr-FR" dirty="0"/>
              <a:t>Simulation de scénario d'aménagement (aménagement de voiries par exemple) ou de nouveaux systèmes de transport / règlementations (ex : ZFE) et analyse de leur impact sur la qualité de l'air pour aider à la planification de ces actions</a:t>
            </a:r>
            <a:br>
              <a:rPr lang="fr-FR" dirty="0"/>
            </a:br>
            <a:endParaRPr lang="fr-FR" sz="1200" dirty="0"/>
          </a:p>
          <a:p>
            <a:endParaRPr lang="fr-FR" dirty="0"/>
          </a:p>
        </p:txBody>
      </p:sp>
      <p:sp>
        <p:nvSpPr>
          <p:cNvPr id="4" name="Espace réservé du numéro de diapositive 3">
            <a:extLst>
              <a:ext uri="{FF2B5EF4-FFF2-40B4-BE49-F238E27FC236}">
                <a16:creationId xmlns:a16="http://schemas.microsoft.com/office/drawing/2014/main" id="{5E347CD2-7E5A-A575-A410-5DE85BD5E592}"/>
              </a:ext>
            </a:extLst>
          </p:cNvPr>
          <p:cNvSpPr>
            <a:spLocks noGrp="1"/>
          </p:cNvSpPr>
          <p:nvPr>
            <p:ph type="sldNum" sz="quarter" idx="4"/>
          </p:nvPr>
        </p:nvSpPr>
        <p:spPr/>
        <p:txBody>
          <a:bodyPr/>
          <a:lstStyle/>
          <a:p>
            <a:fld id="{32381F24-4E42-0E44-8552-EB1F62782903}" type="slidenum">
              <a:rPr lang="fr-FR" smtClean="0"/>
              <a:pPr/>
              <a:t>9</a:t>
            </a:fld>
            <a:endParaRPr lang="fr-FR"/>
          </a:p>
        </p:txBody>
      </p:sp>
      <p:sp>
        <p:nvSpPr>
          <p:cNvPr id="10" name="Espace réservé du contenu 2">
            <a:extLst>
              <a:ext uri="{FF2B5EF4-FFF2-40B4-BE49-F238E27FC236}">
                <a16:creationId xmlns:a16="http://schemas.microsoft.com/office/drawing/2014/main" id="{0C872604-A8AB-EAE6-87E9-11A30586EED3}"/>
              </a:ext>
            </a:extLst>
          </p:cNvPr>
          <p:cNvSpPr>
            <a:spLocks noGrp="1"/>
          </p:cNvSpPr>
          <p:nvPr>
            <p:ph sz="half" idx="10"/>
          </p:nvPr>
        </p:nvSpPr>
        <p:spPr>
          <a:xfrm>
            <a:off x="5234864" y="2560730"/>
            <a:ext cx="1616981" cy="1545771"/>
          </a:xfrm>
        </p:spPr>
        <p:txBody>
          <a:bodyPr anchor="ctr">
            <a:noAutofit/>
          </a:bodyPr>
          <a:lstStyle>
            <a:lvl1pPr marL="0" indent="0" algn="ctr">
              <a:buNone/>
              <a:defRPr sz="2000" b="1" i="0">
                <a:latin typeface="Inter" panose="02000503000000020004" pitchFamily="2" charset="0"/>
                <a:ea typeface="Inter" panose="02000503000000020004" pitchFamily="2"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fr-FR" sz="3600" dirty="0"/>
              <a:t>124</a:t>
            </a:r>
          </a:p>
          <a:p>
            <a:r>
              <a:rPr lang="fr-FR" dirty="0"/>
              <a:t>Lorem ipsum</a:t>
            </a:r>
          </a:p>
        </p:txBody>
      </p:sp>
      <p:sp>
        <p:nvSpPr>
          <p:cNvPr id="11" name="Espace réservé du contenu 2">
            <a:extLst>
              <a:ext uri="{FF2B5EF4-FFF2-40B4-BE49-F238E27FC236}">
                <a16:creationId xmlns:a16="http://schemas.microsoft.com/office/drawing/2014/main" id="{571431C0-BB18-3F7C-AA05-959C6C16AF88}"/>
              </a:ext>
            </a:extLst>
          </p:cNvPr>
          <p:cNvSpPr>
            <a:spLocks noGrp="1"/>
          </p:cNvSpPr>
          <p:nvPr>
            <p:ph sz="half" idx="11"/>
          </p:nvPr>
        </p:nvSpPr>
        <p:spPr>
          <a:xfrm>
            <a:off x="7212751" y="4041660"/>
            <a:ext cx="1616981" cy="1545771"/>
          </a:xfrm>
        </p:spPr>
        <p:txBody>
          <a:bodyPr anchor="ctr">
            <a:noAutofit/>
          </a:bodyPr>
          <a:lstStyle>
            <a:lvl1pPr marL="0" indent="0" algn="ctr">
              <a:buNone/>
              <a:defRPr sz="2000" b="1" i="0">
                <a:latin typeface="Inter" panose="02000503000000020004" pitchFamily="2" charset="0"/>
                <a:ea typeface="Inter" panose="02000503000000020004" pitchFamily="2"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fr-FR" sz="3600" dirty="0"/>
              <a:t>2 839</a:t>
            </a:r>
          </a:p>
          <a:p>
            <a:r>
              <a:rPr lang="fr-FR" dirty="0"/>
              <a:t>Lorem ipsum </a:t>
            </a:r>
            <a:r>
              <a:rPr lang="fr-FR" dirty="0" err="1"/>
              <a:t>dolor</a:t>
            </a:r>
            <a:endParaRPr lang="fr-FR" dirty="0"/>
          </a:p>
        </p:txBody>
      </p:sp>
      <p:sp>
        <p:nvSpPr>
          <p:cNvPr id="12" name="Espace réservé du contenu 2">
            <a:extLst>
              <a:ext uri="{FF2B5EF4-FFF2-40B4-BE49-F238E27FC236}">
                <a16:creationId xmlns:a16="http://schemas.microsoft.com/office/drawing/2014/main" id="{9FB910CA-CBBB-8CB7-CEE9-0474AAADB867}"/>
              </a:ext>
            </a:extLst>
          </p:cNvPr>
          <p:cNvSpPr>
            <a:spLocks noGrp="1"/>
          </p:cNvSpPr>
          <p:nvPr>
            <p:ph sz="half" idx="12"/>
          </p:nvPr>
        </p:nvSpPr>
        <p:spPr>
          <a:xfrm>
            <a:off x="9131003" y="2530912"/>
            <a:ext cx="1616981" cy="1545771"/>
          </a:xfrm>
        </p:spPr>
        <p:txBody>
          <a:bodyPr anchor="ctr">
            <a:noAutofit/>
          </a:bodyPr>
          <a:lstStyle>
            <a:lvl1pPr marL="0" indent="0" algn="ctr">
              <a:buNone/>
              <a:defRPr sz="2000" b="1" i="0">
                <a:latin typeface="Inter" panose="02000503000000020004" pitchFamily="2" charset="0"/>
                <a:ea typeface="Inter" panose="02000503000000020004" pitchFamily="2"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fr-FR" sz="3600" dirty="0"/>
              <a:t>298</a:t>
            </a:r>
          </a:p>
          <a:p>
            <a:pPr lvl="0"/>
            <a:r>
              <a:rPr lang="fr-FR" dirty="0"/>
              <a:t>Lorem ipsum</a:t>
            </a:r>
          </a:p>
        </p:txBody>
      </p:sp>
    </p:spTree>
    <p:extLst>
      <p:ext uri="{BB962C8B-B14F-4D97-AF65-F5344CB8AC3E}">
        <p14:creationId xmlns:p14="http://schemas.microsoft.com/office/powerpoint/2010/main" val="3059135223"/>
      </p:ext>
    </p:extLst>
  </p:cSld>
  <p:clrMapOvr>
    <a:masterClrMapping/>
  </p:clrMapOvr>
</p:sld>
</file>

<file path=ppt/theme/theme1.xml><?xml version="1.0" encoding="utf-8"?>
<a:theme xmlns:a="http://schemas.openxmlformats.org/drawingml/2006/main" name="Thème City Orchestra">
  <a:themeElements>
    <a:clrScheme name="City Orchestra">
      <a:dk1>
        <a:srgbClr val="1D1C1A"/>
      </a:dk1>
      <a:lt1>
        <a:srgbClr val="FFFFFF"/>
      </a:lt1>
      <a:dk2>
        <a:srgbClr val="1D1C1A"/>
      </a:dk2>
      <a:lt2>
        <a:srgbClr val="E8E8E8"/>
      </a:lt2>
      <a:accent1>
        <a:srgbClr val="EB6245"/>
      </a:accent1>
      <a:accent2>
        <a:srgbClr val="F4BFC7"/>
      </a:accent2>
      <a:accent3>
        <a:srgbClr val="4AB176"/>
      </a:accent3>
      <a:accent4>
        <a:srgbClr val="EB6245"/>
      </a:accent4>
      <a:accent5>
        <a:srgbClr val="F2C2C8"/>
      </a:accent5>
      <a:accent6>
        <a:srgbClr val="4AB176"/>
      </a:accent6>
      <a:hlink>
        <a:srgbClr val="467886"/>
      </a:hlink>
      <a:folHlink>
        <a:srgbClr val="1D1C1A"/>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169</TotalTime>
  <Words>891</Words>
  <Application>Microsoft Office PowerPoint</Application>
  <PresentationFormat>Grand écran</PresentationFormat>
  <Paragraphs>91</Paragraphs>
  <Slides>13</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13</vt:i4>
      </vt:variant>
    </vt:vector>
  </HeadingPairs>
  <TitlesOfParts>
    <vt:vector size="22" baseType="lpstr">
      <vt:lpstr>Aptos</vt:lpstr>
      <vt:lpstr>Arial</vt:lpstr>
      <vt:lpstr>Inter</vt:lpstr>
      <vt:lpstr>Inter Light</vt:lpstr>
      <vt:lpstr>Inter Medium</vt:lpstr>
      <vt:lpstr>Inter Semi Bold</vt:lpstr>
      <vt:lpstr>Inter SemiBold</vt:lpstr>
      <vt:lpstr>Segoe UI</vt:lpstr>
      <vt:lpstr>Thème City Orchestra</vt:lpstr>
      <vt:lpstr>City Orchestra</vt:lpstr>
      <vt:lpstr>La transition écologique des territoires</vt:lpstr>
      <vt:lpstr>City Orchestra : un projet de 3 ans</vt:lpstr>
      <vt:lpstr>City Orchestra : un projet de 3 ans</vt:lpstr>
      <vt:lpstr>City Orchestra : un projet de 3 ans</vt:lpstr>
      <vt:lpstr>Présentation PowerPoint</vt:lpstr>
      <vt:lpstr>WP Zéro Artificialisation Nette (ZAN)</vt:lpstr>
      <vt:lpstr>WP Réplicabilité /  Diffusion</vt:lpstr>
      <vt:lpstr>WP Zéro Artificialisation Nette (ZAN)</vt:lpstr>
      <vt:lpstr>WP Zéro Artificialisation Nette (ZAN)</vt:lpstr>
      <vt:lpstr>L’équipe</vt:lpstr>
      <vt:lpstr>WP Zéro Artificialisation Nette (ZAN)</vt:lpstr>
      <vt:lpstr>WP Zéro Artificialisation Nette (ZAN)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Orchestra</dc:title>
  <dc:creator>Helene Hubert</dc:creator>
  <cp:lastModifiedBy>VUILLEMET Marilou</cp:lastModifiedBy>
  <cp:revision>59</cp:revision>
  <dcterms:created xsi:type="dcterms:W3CDTF">2025-01-09T11:17:53Z</dcterms:created>
  <dcterms:modified xsi:type="dcterms:W3CDTF">2025-05-27T13:18:44Z</dcterms:modified>
</cp:coreProperties>
</file>